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96" r:id="rId2"/>
  </p:sldMasterIdLst>
  <p:notesMasterIdLst>
    <p:notesMasterId r:id="rId20"/>
  </p:notesMasterIdLst>
  <p:handoutMasterIdLst>
    <p:handoutMasterId r:id="rId21"/>
  </p:handoutMasterIdLst>
  <p:sldIdLst>
    <p:sldId id="363" r:id="rId3"/>
    <p:sldId id="375" r:id="rId4"/>
    <p:sldId id="377" r:id="rId5"/>
    <p:sldId id="346" r:id="rId6"/>
    <p:sldId id="257" r:id="rId7"/>
    <p:sldId id="364" r:id="rId8"/>
    <p:sldId id="365" r:id="rId9"/>
    <p:sldId id="366" r:id="rId10"/>
    <p:sldId id="380" r:id="rId11"/>
    <p:sldId id="367" r:id="rId12"/>
    <p:sldId id="368" r:id="rId13"/>
    <p:sldId id="382" r:id="rId14"/>
    <p:sldId id="374" r:id="rId15"/>
    <p:sldId id="371" r:id="rId16"/>
    <p:sldId id="372" r:id="rId17"/>
    <p:sldId id="383" r:id="rId18"/>
    <p:sldId id="385" r:id="rId19"/>
  </p:sldIdLst>
  <p:sldSz cx="12192000" cy="6858000"/>
  <p:notesSz cx="6797675" cy="9926638"/>
  <p:embeddedFontLst>
    <p:embeddedFont>
      <p:font typeface="IrisUPC" panose="020B0604020202020204" pitchFamily="34" charset="-34"/>
      <p:regular r:id="rId22"/>
      <p:bold r:id="rId23"/>
      <p:italic r:id="rId24"/>
      <p:boldItalic r:id="rId25"/>
    </p:embeddedFont>
    <p:embeddedFont>
      <p:font typeface="TH Niramit AS" panose="02000506000000020004" pitchFamily="2" charset="-34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TH SarabunPSK" panose="020B0500040200020003" pitchFamily="34" charset="-34"/>
      <p:regular r:id="rId34"/>
      <p:bold r:id="rId35"/>
      <p:italic r:id="rId36"/>
      <p:boldItalic r:id="rId37"/>
    </p:embeddedFont>
    <p:embeddedFont>
      <p:font typeface="DilleniaUPC" panose="02020603050405020304" pitchFamily="18" charset="-34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219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D62EE-BE43-46DA-ACE3-0C777C7E129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CC1710BE-8BD9-4335-8946-155DB5E17D67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  </a:t>
          </a:r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กุด</a:t>
          </a:r>
          <a:r>
            <a:rPr lang="th-TH" sz="28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ฉิม</a:t>
          </a:r>
          <a:endParaRPr lang="th-TH" sz="28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6A09053-8C52-43D0-82BC-1F0EFD73EF9B}" type="parTrans" cxnId="{CF58E654-2A93-476D-92E9-FF3C0549EFAD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934D7A53-BED3-41C4-8648-0445270C4A45}" type="sibTrans" cxnId="{CF58E654-2A93-476D-92E9-FF3C0549EFAD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C7ADC8FF-E7A1-4795-8B53-EDE4F06087CD}">
      <dgm:prSet phldrT="[ข้อความ]"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 </a:t>
          </a:r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นา</a:t>
          </a:r>
          <a:r>
            <a:rPr lang="th-TH" sz="28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คำไฮ</a:t>
          </a:r>
          <a:endParaRPr lang="th-TH" sz="28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B6BD5D1-EB3A-46E6-B6A7-EFAE65A8B32E}" type="parTrans" cxnId="{8C451CC8-A78C-45FA-B164-6C6C9759A88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BD9FA00B-0C21-4D27-99B8-6488A9B1B435}" type="sibTrans" cxnId="{8C451CC8-A78C-45FA-B164-6C6C9759A88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3A9461C6-8860-4574-87A5-119371968E56}">
      <dgm:prSet phldrT="[ข้อความ]"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 </a:t>
          </a:r>
          <a:r>
            <a:rPr lang="th-TH" sz="24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ฮ่อง</a:t>
          </a:r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ข่า</a:t>
          </a:r>
          <a:endParaRPr lang="th-TH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472A70-D097-476D-B2C4-74566EA6A66D}" type="parTrans" cxnId="{18E5B9E6-D600-466E-AE18-6E1F497B2262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A6472523-D5DC-4AC3-97CF-361798BA5AC4}" type="sibTrans" cxnId="{18E5B9E6-D600-466E-AE18-6E1F497B2262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034955E2-F0BA-4F2A-9371-A2FDBB17D5A6}">
      <dgm:prSet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โนนสมบู</a:t>
          </a:r>
          <a:r>
            <a:rPr lang="th-TH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รณ์</a:t>
          </a:r>
          <a:endParaRPr lang="th-TH" sz="20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EAC949-12C1-44D8-8CC2-453EF8AE2850}" type="parTrans" cxnId="{A2B270F3-C7BA-4F54-AE55-63E59854158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D5F5D7CB-0248-4A78-B087-04EB857A5635}" type="sibTrans" cxnId="{A2B270F3-C7BA-4F54-AE55-63E59854158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818B5A8C-4999-49C1-997D-FD6AF3453EED}">
      <dgm:prSet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  </a:t>
          </a:r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สว่างอำนวย</a:t>
          </a:r>
          <a:endParaRPr lang="th-TH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A631DC-F361-4858-9A8D-58EA6A17BC87}" type="parTrans" cxnId="{3B4D37B9-1076-465E-A7A7-71762BF6F4B6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1BD3404F-0023-4311-8059-B39E7442B0E8}" type="sibTrans" cxnId="{3B4D37B9-1076-465E-A7A7-71762BF6F4B6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8E45B9C0-96E6-40F1-8023-239578B6506D}">
      <dgm:prSet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 </a:t>
          </a:r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        นา</a:t>
          </a:r>
          <a:r>
            <a:rPr lang="th-TH" sz="28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คำไฮ</a:t>
          </a:r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ใต้</a:t>
          </a:r>
          <a:endParaRPr lang="th-TH" sz="28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1F39A1-530A-4898-B661-D2B07FA93AAE}" type="parTrans" cxnId="{8FB287CD-5C58-4C1E-959F-3504A31B0CB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5AD0C5C0-F34A-49B1-8923-84281CE0C6AB}" type="sibTrans" cxnId="{8FB287CD-5C58-4C1E-959F-3504A31B0CB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5598EE3C-8BF2-446E-BC7A-A00E1EA841CA}">
      <dgm:prSet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 </a:t>
          </a:r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นา</a:t>
          </a:r>
          <a:r>
            <a:rPr lang="th-TH" sz="28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คำไฮ</a:t>
          </a:r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น้อย</a:t>
          </a:r>
          <a:endParaRPr lang="th-TH" sz="28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D0C6A4-9253-4DDD-93B4-5ECC7A69832A}" type="parTrans" cxnId="{AC0B475A-0811-4CBA-9154-5504FB680BEB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7D0AFBA3-EC5F-4907-9DE0-81232C11CF5E}" type="sibTrans" cxnId="{AC0B475A-0811-4CBA-9154-5504FB680BEB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2DFCF0E1-9B91-4E2B-8F0C-C8C13EB4AB63}">
      <dgm:prSet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 </a:t>
          </a:r>
          <a:r>
            <a:rPr lang="th-TH" sz="28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หนอง</a:t>
          </a:r>
          <a:r>
            <a:rPr lang="th-TH" sz="28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กุง</a:t>
          </a:r>
          <a:endParaRPr lang="th-TH" sz="28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672794-7A24-4E76-B2B9-A967E4C1F1FC}" type="parTrans" cxnId="{46A7C8B0-F9DA-4414-B173-5AFB170D2B2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7593B0C6-023B-4782-A41A-0F003A128CCC}" type="sibTrans" cxnId="{46A7C8B0-F9DA-4414-B173-5AFB170D2B2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42442AA8-0423-488E-B3F0-CD3C6EF2F88C}">
      <dgm:prSet phldrT="[ข้อความ]"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 </a:t>
          </a:r>
          <a:r>
            <a:rPr lang="th-TH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โนนสมบูรณ์</a:t>
          </a:r>
          <a:endParaRPr lang="th-TH" sz="20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B43D92-0D2E-4B79-B37A-8F148E5C9708}" type="parTrans" cxnId="{6D8F8587-BF94-4C05-A052-078DD196BD2C}">
      <dgm:prSet/>
      <dgm:spPr/>
      <dgm:t>
        <a:bodyPr/>
        <a:lstStyle/>
        <a:p>
          <a:endParaRPr lang="th-TH"/>
        </a:p>
      </dgm:t>
    </dgm:pt>
    <dgm:pt modelId="{7A1A0AC1-B5A2-477E-81EF-E0022CE037B5}" type="sibTrans" cxnId="{6D8F8587-BF94-4C05-A052-078DD196BD2C}">
      <dgm:prSet/>
      <dgm:spPr/>
      <dgm:t>
        <a:bodyPr/>
        <a:lstStyle/>
        <a:p>
          <a:endParaRPr lang="th-TH"/>
        </a:p>
      </dgm:t>
    </dgm:pt>
    <dgm:pt modelId="{4752D4B6-8019-4157-AEE0-97D827F3D056}">
      <dgm:prSet phldrT="[ข้อความ]"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10 </a:t>
          </a:r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นา</a:t>
          </a:r>
          <a:r>
            <a:rPr lang="th-TH" sz="24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คำไฮ</a:t>
          </a:r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ใหม่</a:t>
          </a:r>
          <a:endParaRPr lang="th-TH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332C906-8BA4-4091-B0E6-1453AB0D372B}" type="parTrans" cxnId="{5FB8CC5B-E4FC-4ACD-ABBA-B9C5BCD46C6C}">
      <dgm:prSet/>
      <dgm:spPr/>
      <dgm:t>
        <a:bodyPr/>
        <a:lstStyle/>
        <a:p>
          <a:endParaRPr lang="th-TH"/>
        </a:p>
      </dgm:t>
    </dgm:pt>
    <dgm:pt modelId="{11F17972-BDCE-4B52-B289-E4D057A20DE7}" type="sibTrans" cxnId="{5FB8CC5B-E4FC-4ACD-ABBA-B9C5BCD46C6C}">
      <dgm:prSet/>
      <dgm:spPr/>
      <dgm:t>
        <a:bodyPr/>
        <a:lstStyle/>
        <a:p>
          <a:endParaRPr lang="th-TH"/>
        </a:p>
      </dgm:t>
    </dgm:pt>
    <dgm:pt modelId="{5580E6E3-EED9-419A-AEF6-6A008CD26CCC}">
      <dgm:prSet phldrT="[ข้อความ]"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11 </a:t>
          </a:r>
          <a:r>
            <a: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กุด</a:t>
          </a:r>
          <a:r>
            <a:rPr lang="th-TH" sz="24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ฉิม</a:t>
          </a:r>
          <a:endParaRPr lang="th-TH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9500C2-EABA-44B7-BF67-70AAEB3ED65F}" type="parTrans" cxnId="{7E1E1CA1-9410-4D9E-ADAF-A735A3EB2F59}">
      <dgm:prSet/>
      <dgm:spPr/>
      <dgm:t>
        <a:bodyPr/>
        <a:lstStyle/>
        <a:p>
          <a:endParaRPr lang="th-TH"/>
        </a:p>
      </dgm:t>
    </dgm:pt>
    <dgm:pt modelId="{23FFB1A1-1266-45C8-9DAC-E54547B31666}" type="sibTrans" cxnId="{7E1E1CA1-9410-4D9E-ADAF-A735A3EB2F59}">
      <dgm:prSet/>
      <dgm:spPr/>
      <dgm:t>
        <a:bodyPr/>
        <a:lstStyle/>
        <a:p>
          <a:endParaRPr lang="th-TH"/>
        </a:p>
      </dgm:t>
    </dgm:pt>
    <dgm:pt modelId="{D647A8C0-1267-4789-9491-E6E359E5A0AE}" type="pres">
      <dgm:prSet presAssocID="{2A5D62EE-BE43-46DA-ACE3-0C777C7E1294}" presName="CompostProcess" presStyleCnt="0">
        <dgm:presLayoutVars>
          <dgm:dir/>
          <dgm:resizeHandles val="exact"/>
        </dgm:presLayoutVars>
      </dgm:prSet>
      <dgm:spPr/>
    </dgm:pt>
    <dgm:pt modelId="{4A6D5482-4550-48A4-8618-8520EA9BD6AB}" type="pres">
      <dgm:prSet presAssocID="{2A5D62EE-BE43-46DA-ACE3-0C777C7E1294}" presName="arrow" presStyleLbl="bgShp" presStyleIdx="0" presStyleCnt="1" custLinFactNeighborX="50589" custLinFactNeighborY="-7592"/>
      <dgm:spPr/>
    </dgm:pt>
    <dgm:pt modelId="{4F6373D0-7C78-45E0-A9BF-08898AA4E845}" type="pres">
      <dgm:prSet presAssocID="{2A5D62EE-BE43-46DA-ACE3-0C777C7E1294}" presName="linearProcess" presStyleCnt="0"/>
      <dgm:spPr/>
    </dgm:pt>
    <dgm:pt modelId="{8537CECE-106C-4EFF-B74D-355FA679968F}" type="pres">
      <dgm:prSet presAssocID="{CC1710BE-8BD9-4335-8946-155DB5E17D67}" presName="textNode" presStyleLbl="node1" presStyleIdx="0" presStyleCnt="11" custScaleX="102035" custLinFactNeighborX="68977" custLinFactNeighborY="-85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79629F-317F-4BF7-B5E4-D5B48574DEEF}" type="pres">
      <dgm:prSet presAssocID="{934D7A53-BED3-41C4-8648-0445270C4A45}" presName="sibTrans" presStyleCnt="0"/>
      <dgm:spPr/>
    </dgm:pt>
    <dgm:pt modelId="{7F256692-694A-4FBE-B25A-F8BCCCFD3B9E}" type="pres">
      <dgm:prSet presAssocID="{C7ADC8FF-E7A1-4795-8B53-EDE4F06087CD}" presName="text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CA5DF2-6C2F-4EDE-8ED3-6A5C5944F94D}" type="pres">
      <dgm:prSet presAssocID="{BD9FA00B-0C21-4D27-99B8-6488A9B1B435}" presName="sibTrans" presStyleCnt="0"/>
      <dgm:spPr/>
    </dgm:pt>
    <dgm:pt modelId="{C8E969AB-2975-4F7A-8365-22B85B0B0883}" type="pres">
      <dgm:prSet presAssocID="{034955E2-F0BA-4F2A-9371-A2FDBB17D5A6}" presName="textNode" presStyleLbl="node1" presStyleIdx="2" presStyleCnt="11" custLinFactNeighborY="-85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0D8D71-1E3D-4CA8-B198-6A3673E02291}" type="pres">
      <dgm:prSet presAssocID="{D5F5D7CB-0248-4A78-B087-04EB857A5635}" presName="sibTrans" presStyleCnt="0"/>
      <dgm:spPr/>
    </dgm:pt>
    <dgm:pt modelId="{D9B29BFC-1E87-49E5-88EC-51B96348C5FF}" type="pres">
      <dgm:prSet presAssocID="{2DFCF0E1-9B91-4E2B-8F0C-C8C13EB4AB63}" presName="textNode" presStyleLbl="node1" presStyleIdx="3" presStyleCnt="11" custScaleX="1233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17D693-7038-4625-8803-7043B384A95F}" type="pres">
      <dgm:prSet presAssocID="{7593B0C6-023B-4782-A41A-0F003A128CCC}" presName="sibTrans" presStyleCnt="0"/>
      <dgm:spPr/>
    </dgm:pt>
    <dgm:pt modelId="{184B108A-22B3-418B-9C7E-F9C96FFBCBB9}" type="pres">
      <dgm:prSet presAssocID="{5598EE3C-8BF2-446E-BC7A-A00E1EA841CA}" presName="textNode" presStyleLbl="node1" presStyleIdx="4" presStyleCnt="11" custScaleX="132647" custLinFactNeighborX="48193" custLinFactNeighborY="-1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340F106-FE78-4BF0-8602-9334144140E1}" type="pres">
      <dgm:prSet presAssocID="{7D0AFBA3-EC5F-4907-9DE0-81232C11CF5E}" presName="sibTrans" presStyleCnt="0"/>
      <dgm:spPr/>
    </dgm:pt>
    <dgm:pt modelId="{CC90B70A-10B2-4FC6-8911-188541B92CFD}" type="pres">
      <dgm:prSet presAssocID="{8E45B9C0-96E6-40F1-8023-239578B6506D}" presName="textNode" presStyleLbl="node1" presStyleIdx="5" presStyleCnt="11" custScaleX="130973" custLinFactNeighborX="51389" custLinFactNeighborY="-373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9E3035-B8B0-4282-A7E8-481242DCE2D1}" type="pres">
      <dgm:prSet presAssocID="{5AD0C5C0-F34A-49B1-8923-84281CE0C6AB}" presName="sibTrans" presStyleCnt="0"/>
      <dgm:spPr/>
    </dgm:pt>
    <dgm:pt modelId="{20BA8DB7-1856-40D5-ABCE-4503F5B66148}" type="pres">
      <dgm:prSet presAssocID="{818B5A8C-4999-49C1-997D-FD6AF3453EED}" presName="textNode" presStyleLbl="node1" presStyleIdx="6" presStyleCnt="11" custScaleX="1425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726BA4-886D-4D78-B93D-BB68C8905594}" type="pres">
      <dgm:prSet presAssocID="{1BD3404F-0023-4311-8059-B39E7442B0E8}" presName="sibTrans" presStyleCnt="0"/>
      <dgm:spPr/>
    </dgm:pt>
    <dgm:pt modelId="{1DADC118-B739-46B0-BD67-A4956F3058B8}" type="pres">
      <dgm:prSet presAssocID="{3A9461C6-8860-4574-87A5-119371968E56}" presName="text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08B793-CB08-40E2-8A31-34D3CC169E53}" type="pres">
      <dgm:prSet presAssocID="{A6472523-D5DC-4AC3-97CF-361798BA5AC4}" presName="sibTrans" presStyleCnt="0"/>
      <dgm:spPr/>
    </dgm:pt>
    <dgm:pt modelId="{B20D6E1D-A44A-40B1-BF4D-CC8035A2A114}" type="pres">
      <dgm:prSet presAssocID="{42442AA8-0423-488E-B3F0-CD3C6EF2F88C}" presName="textNode" presStyleLbl="node1" presStyleIdx="8" presStyleCnt="11" custLinFactNeighborX="-25026" custLinFactNeighborY="-373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EE932D-12FB-4F96-8778-6B98EA0A413C}" type="pres">
      <dgm:prSet presAssocID="{7A1A0AC1-B5A2-477E-81EF-E0022CE037B5}" presName="sibTrans" presStyleCnt="0"/>
      <dgm:spPr/>
    </dgm:pt>
    <dgm:pt modelId="{BC84E301-DE00-4B69-B04D-EB8504DADA2F}" type="pres">
      <dgm:prSet presAssocID="{4752D4B6-8019-4157-AEE0-97D827F3D056}" presName="text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9913A8-15C1-4058-8F29-72CB59544635}" type="pres">
      <dgm:prSet presAssocID="{11F17972-BDCE-4B52-B289-E4D057A20DE7}" presName="sibTrans" presStyleCnt="0"/>
      <dgm:spPr/>
    </dgm:pt>
    <dgm:pt modelId="{A5D5DB24-1ACF-4AAB-B15F-2DA377BAFF96}" type="pres">
      <dgm:prSet presAssocID="{5580E6E3-EED9-419A-AEF6-6A008CD26CCC}" presName="text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8C494D7-FA42-4025-8382-3EB65B14BC9C}" type="presOf" srcId="{3A9461C6-8860-4574-87A5-119371968E56}" destId="{1DADC118-B739-46B0-BD67-A4956F3058B8}" srcOrd="0" destOrd="0" presId="urn:microsoft.com/office/officeart/2005/8/layout/hProcess9"/>
    <dgm:cxn modelId="{8C451CC8-A78C-45FA-B164-6C6C9759A88A}" srcId="{2A5D62EE-BE43-46DA-ACE3-0C777C7E1294}" destId="{C7ADC8FF-E7A1-4795-8B53-EDE4F06087CD}" srcOrd="1" destOrd="0" parTransId="{FB6BD5D1-EB3A-46E6-B6A7-EFAE65A8B32E}" sibTransId="{BD9FA00B-0C21-4D27-99B8-6488A9B1B435}"/>
    <dgm:cxn modelId="{A2B270F3-C7BA-4F54-AE55-63E59854158A}" srcId="{2A5D62EE-BE43-46DA-ACE3-0C777C7E1294}" destId="{034955E2-F0BA-4F2A-9371-A2FDBB17D5A6}" srcOrd="2" destOrd="0" parTransId="{DFEAC949-12C1-44D8-8CC2-453EF8AE2850}" sibTransId="{D5F5D7CB-0248-4A78-B087-04EB857A5635}"/>
    <dgm:cxn modelId="{5FB8CC5B-E4FC-4ACD-ABBA-B9C5BCD46C6C}" srcId="{2A5D62EE-BE43-46DA-ACE3-0C777C7E1294}" destId="{4752D4B6-8019-4157-AEE0-97D827F3D056}" srcOrd="9" destOrd="0" parTransId="{2332C906-8BA4-4091-B0E6-1453AB0D372B}" sibTransId="{11F17972-BDCE-4B52-B289-E4D057A20DE7}"/>
    <dgm:cxn modelId="{AC0B475A-0811-4CBA-9154-5504FB680BEB}" srcId="{2A5D62EE-BE43-46DA-ACE3-0C777C7E1294}" destId="{5598EE3C-8BF2-446E-BC7A-A00E1EA841CA}" srcOrd="4" destOrd="0" parTransId="{C8D0C6A4-9253-4DDD-93B4-5ECC7A69832A}" sibTransId="{7D0AFBA3-EC5F-4907-9DE0-81232C11CF5E}"/>
    <dgm:cxn modelId="{0B1485CD-E1D3-456C-841D-784A3379B790}" type="presOf" srcId="{818B5A8C-4999-49C1-997D-FD6AF3453EED}" destId="{20BA8DB7-1856-40D5-ABCE-4503F5B66148}" srcOrd="0" destOrd="0" presId="urn:microsoft.com/office/officeart/2005/8/layout/hProcess9"/>
    <dgm:cxn modelId="{CF58E654-2A93-476D-92E9-FF3C0549EFAD}" srcId="{2A5D62EE-BE43-46DA-ACE3-0C777C7E1294}" destId="{CC1710BE-8BD9-4335-8946-155DB5E17D67}" srcOrd="0" destOrd="0" parTransId="{A6A09053-8C52-43D0-82BC-1F0EFD73EF9B}" sibTransId="{934D7A53-BED3-41C4-8648-0445270C4A45}"/>
    <dgm:cxn modelId="{3B4D37B9-1076-465E-A7A7-71762BF6F4B6}" srcId="{2A5D62EE-BE43-46DA-ACE3-0C777C7E1294}" destId="{818B5A8C-4999-49C1-997D-FD6AF3453EED}" srcOrd="6" destOrd="0" parTransId="{46A631DC-F361-4858-9A8D-58EA6A17BC87}" sibTransId="{1BD3404F-0023-4311-8059-B39E7442B0E8}"/>
    <dgm:cxn modelId="{7E1E1CA1-9410-4D9E-ADAF-A735A3EB2F59}" srcId="{2A5D62EE-BE43-46DA-ACE3-0C777C7E1294}" destId="{5580E6E3-EED9-419A-AEF6-6A008CD26CCC}" srcOrd="10" destOrd="0" parTransId="{D99500C2-EABA-44B7-BF67-70AAEB3ED65F}" sibTransId="{23FFB1A1-1266-45C8-9DAC-E54547B31666}"/>
    <dgm:cxn modelId="{7BABCE4A-7705-4433-9CFA-26BC4EB471F1}" type="presOf" srcId="{CC1710BE-8BD9-4335-8946-155DB5E17D67}" destId="{8537CECE-106C-4EFF-B74D-355FA679968F}" srcOrd="0" destOrd="0" presId="urn:microsoft.com/office/officeart/2005/8/layout/hProcess9"/>
    <dgm:cxn modelId="{6D8F8587-BF94-4C05-A052-078DD196BD2C}" srcId="{2A5D62EE-BE43-46DA-ACE3-0C777C7E1294}" destId="{42442AA8-0423-488E-B3F0-CD3C6EF2F88C}" srcOrd="8" destOrd="0" parTransId="{2EB43D92-0D2E-4B79-B37A-8F148E5C9708}" sibTransId="{7A1A0AC1-B5A2-477E-81EF-E0022CE037B5}"/>
    <dgm:cxn modelId="{18E5B9E6-D600-466E-AE18-6E1F497B2262}" srcId="{2A5D62EE-BE43-46DA-ACE3-0C777C7E1294}" destId="{3A9461C6-8860-4574-87A5-119371968E56}" srcOrd="7" destOrd="0" parTransId="{FD472A70-D097-476D-B2C4-74566EA6A66D}" sibTransId="{A6472523-D5DC-4AC3-97CF-361798BA5AC4}"/>
    <dgm:cxn modelId="{9FBA93C9-51C3-44F4-8A16-07744333B8E7}" type="presOf" srcId="{8E45B9C0-96E6-40F1-8023-239578B6506D}" destId="{CC90B70A-10B2-4FC6-8911-188541B92CFD}" srcOrd="0" destOrd="0" presId="urn:microsoft.com/office/officeart/2005/8/layout/hProcess9"/>
    <dgm:cxn modelId="{B516AC79-FACC-4818-B3CF-A90177B1CB48}" type="presOf" srcId="{034955E2-F0BA-4F2A-9371-A2FDBB17D5A6}" destId="{C8E969AB-2975-4F7A-8365-22B85B0B0883}" srcOrd="0" destOrd="0" presId="urn:microsoft.com/office/officeart/2005/8/layout/hProcess9"/>
    <dgm:cxn modelId="{9E0B5DC7-F4EE-430E-8D20-22B32D341811}" type="presOf" srcId="{4752D4B6-8019-4157-AEE0-97D827F3D056}" destId="{BC84E301-DE00-4B69-B04D-EB8504DADA2F}" srcOrd="0" destOrd="0" presId="urn:microsoft.com/office/officeart/2005/8/layout/hProcess9"/>
    <dgm:cxn modelId="{8C6A4506-F3EC-4E33-8AFD-B7A45431A88B}" type="presOf" srcId="{42442AA8-0423-488E-B3F0-CD3C6EF2F88C}" destId="{B20D6E1D-A44A-40B1-BF4D-CC8035A2A114}" srcOrd="0" destOrd="0" presId="urn:microsoft.com/office/officeart/2005/8/layout/hProcess9"/>
    <dgm:cxn modelId="{36ACE724-8DDD-42C7-8469-32BE0499DC8E}" type="presOf" srcId="{C7ADC8FF-E7A1-4795-8B53-EDE4F06087CD}" destId="{7F256692-694A-4FBE-B25A-F8BCCCFD3B9E}" srcOrd="0" destOrd="0" presId="urn:microsoft.com/office/officeart/2005/8/layout/hProcess9"/>
    <dgm:cxn modelId="{72D38E36-E338-4907-85D7-20B97ADAB774}" type="presOf" srcId="{2DFCF0E1-9B91-4E2B-8F0C-C8C13EB4AB63}" destId="{D9B29BFC-1E87-49E5-88EC-51B96348C5FF}" srcOrd="0" destOrd="0" presId="urn:microsoft.com/office/officeart/2005/8/layout/hProcess9"/>
    <dgm:cxn modelId="{46A7C8B0-F9DA-4414-B173-5AFB170D2B21}" srcId="{2A5D62EE-BE43-46DA-ACE3-0C777C7E1294}" destId="{2DFCF0E1-9B91-4E2B-8F0C-C8C13EB4AB63}" srcOrd="3" destOrd="0" parTransId="{A3672794-7A24-4E76-B2B9-A967E4C1F1FC}" sibTransId="{7593B0C6-023B-4782-A41A-0F003A128CCC}"/>
    <dgm:cxn modelId="{299B3CF7-36FC-4117-80CD-A45D73B8F68F}" type="presOf" srcId="{5598EE3C-8BF2-446E-BC7A-A00E1EA841CA}" destId="{184B108A-22B3-418B-9C7E-F9C96FFBCBB9}" srcOrd="0" destOrd="0" presId="urn:microsoft.com/office/officeart/2005/8/layout/hProcess9"/>
    <dgm:cxn modelId="{E047D614-2D5C-47F1-B524-589B5834A286}" type="presOf" srcId="{2A5D62EE-BE43-46DA-ACE3-0C777C7E1294}" destId="{D647A8C0-1267-4789-9491-E6E359E5A0AE}" srcOrd="0" destOrd="0" presId="urn:microsoft.com/office/officeart/2005/8/layout/hProcess9"/>
    <dgm:cxn modelId="{6D59354C-2B47-4D4A-B4E0-B411B5E7A09D}" type="presOf" srcId="{5580E6E3-EED9-419A-AEF6-6A008CD26CCC}" destId="{A5D5DB24-1ACF-4AAB-B15F-2DA377BAFF96}" srcOrd="0" destOrd="0" presId="urn:microsoft.com/office/officeart/2005/8/layout/hProcess9"/>
    <dgm:cxn modelId="{8FB287CD-5C58-4C1E-959F-3504A31B0CB3}" srcId="{2A5D62EE-BE43-46DA-ACE3-0C777C7E1294}" destId="{8E45B9C0-96E6-40F1-8023-239578B6506D}" srcOrd="5" destOrd="0" parTransId="{D41F39A1-530A-4898-B661-D2B07FA93AAE}" sibTransId="{5AD0C5C0-F34A-49B1-8923-84281CE0C6AB}"/>
    <dgm:cxn modelId="{348019ED-E149-409B-B3C4-C5A04C219C90}" type="presParOf" srcId="{D647A8C0-1267-4789-9491-E6E359E5A0AE}" destId="{4A6D5482-4550-48A4-8618-8520EA9BD6AB}" srcOrd="0" destOrd="0" presId="urn:microsoft.com/office/officeart/2005/8/layout/hProcess9"/>
    <dgm:cxn modelId="{58418E1F-D38E-49BD-A769-299828DECB90}" type="presParOf" srcId="{D647A8C0-1267-4789-9491-E6E359E5A0AE}" destId="{4F6373D0-7C78-45E0-A9BF-08898AA4E845}" srcOrd="1" destOrd="0" presId="urn:microsoft.com/office/officeart/2005/8/layout/hProcess9"/>
    <dgm:cxn modelId="{93AB9735-4AB8-41B3-9069-C75E85019BA1}" type="presParOf" srcId="{4F6373D0-7C78-45E0-A9BF-08898AA4E845}" destId="{8537CECE-106C-4EFF-B74D-355FA679968F}" srcOrd="0" destOrd="0" presId="urn:microsoft.com/office/officeart/2005/8/layout/hProcess9"/>
    <dgm:cxn modelId="{19A93932-6BA3-4F19-A309-B66601BF49F4}" type="presParOf" srcId="{4F6373D0-7C78-45E0-A9BF-08898AA4E845}" destId="{1479629F-317F-4BF7-B5E4-D5B48574DEEF}" srcOrd="1" destOrd="0" presId="urn:microsoft.com/office/officeart/2005/8/layout/hProcess9"/>
    <dgm:cxn modelId="{F2B841D6-C0FD-4FE9-A344-2E4A0E0F3D50}" type="presParOf" srcId="{4F6373D0-7C78-45E0-A9BF-08898AA4E845}" destId="{7F256692-694A-4FBE-B25A-F8BCCCFD3B9E}" srcOrd="2" destOrd="0" presId="urn:microsoft.com/office/officeart/2005/8/layout/hProcess9"/>
    <dgm:cxn modelId="{3507E97B-827A-479D-86F9-BE4558F0EB7B}" type="presParOf" srcId="{4F6373D0-7C78-45E0-A9BF-08898AA4E845}" destId="{B1CA5DF2-6C2F-4EDE-8ED3-6A5C5944F94D}" srcOrd="3" destOrd="0" presId="urn:microsoft.com/office/officeart/2005/8/layout/hProcess9"/>
    <dgm:cxn modelId="{0E560EDF-644B-404B-AFEB-D3516E233E13}" type="presParOf" srcId="{4F6373D0-7C78-45E0-A9BF-08898AA4E845}" destId="{C8E969AB-2975-4F7A-8365-22B85B0B0883}" srcOrd="4" destOrd="0" presId="urn:microsoft.com/office/officeart/2005/8/layout/hProcess9"/>
    <dgm:cxn modelId="{E5B55C4A-1255-4D7D-AA4F-40E62B041533}" type="presParOf" srcId="{4F6373D0-7C78-45E0-A9BF-08898AA4E845}" destId="{E00D8D71-1E3D-4CA8-B198-6A3673E02291}" srcOrd="5" destOrd="0" presId="urn:microsoft.com/office/officeart/2005/8/layout/hProcess9"/>
    <dgm:cxn modelId="{02EF366F-D336-4368-8162-34BB5034C3C2}" type="presParOf" srcId="{4F6373D0-7C78-45E0-A9BF-08898AA4E845}" destId="{D9B29BFC-1E87-49E5-88EC-51B96348C5FF}" srcOrd="6" destOrd="0" presId="urn:microsoft.com/office/officeart/2005/8/layout/hProcess9"/>
    <dgm:cxn modelId="{DF0FE31C-52AB-430E-A970-41D8775E2FC7}" type="presParOf" srcId="{4F6373D0-7C78-45E0-A9BF-08898AA4E845}" destId="{5417D693-7038-4625-8803-7043B384A95F}" srcOrd="7" destOrd="0" presId="urn:microsoft.com/office/officeart/2005/8/layout/hProcess9"/>
    <dgm:cxn modelId="{14D95E9C-4C1B-4FD4-89C0-93D2E53200AF}" type="presParOf" srcId="{4F6373D0-7C78-45E0-A9BF-08898AA4E845}" destId="{184B108A-22B3-418B-9C7E-F9C96FFBCBB9}" srcOrd="8" destOrd="0" presId="urn:microsoft.com/office/officeart/2005/8/layout/hProcess9"/>
    <dgm:cxn modelId="{FC3C9D96-B51C-4254-A062-FAA0E25CDA3B}" type="presParOf" srcId="{4F6373D0-7C78-45E0-A9BF-08898AA4E845}" destId="{7340F106-FE78-4BF0-8602-9334144140E1}" srcOrd="9" destOrd="0" presId="urn:microsoft.com/office/officeart/2005/8/layout/hProcess9"/>
    <dgm:cxn modelId="{BD8B30FB-BE05-450C-8D67-E72550757CFB}" type="presParOf" srcId="{4F6373D0-7C78-45E0-A9BF-08898AA4E845}" destId="{CC90B70A-10B2-4FC6-8911-188541B92CFD}" srcOrd="10" destOrd="0" presId="urn:microsoft.com/office/officeart/2005/8/layout/hProcess9"/>
    <dgm:cxn modelId="{F01AFE66-0FD2-44A1-9B9B-92A22E38AF0B}" type="presParOf" srcId="{4F6373D0-7C78-45E0-A9BF-08898AA4E845}" destId="{C59E3035-B8B0-4282-A7E8-481242DCE2D1}" srcOrd="11" destOrd="0" presId="urn:microsoft.com/office/officeart/2005/8/layout/hProcess9"/>
    <dgm:cxn modelId="{0117BF82-F5E4-4C4E-8EF1-93B0CF3A3464}" type="presParOf" srcId="{4F6373D0-7C78-45E0-A9BF-08898AA4E845}" destId="{20BA8DB7-1856-40D5-ABCE-4503F5B66148}" srcOrd="12" destOrd="0" presId="urn:microsoft.com/office/officeart/2005/8/layout/hProcess9"/>
    <dgm:cxn modelId="{E66C1D0F-B4EE-4259-8C71-F62022FB024D}" type="presParOf" srcId="{4F6373D0-7C78-45E0-A9BF-08898AA4E845}" destId="{DD726BA4-886D-4D78-B93D-BB68C8905594}" srcOrd="13" destOrd="0" presId="urn:microsoft.com/office/officeart/2005/8/layout/hProcess9"/>
    <dgm:cxn modelId="{976D9C95-D212-4EAA-A4A7-553EF976EE42}" type="presParOf" srcId="{4F6373D0-7C78-45E0-A9BF-08898AA4E845}" destId="{1DADC118-B739-46B0-BD67-A4956F3058B8}" srcOrd="14" destOrd="0" presId="urn:microsoft.com/office/officeart/2005/8/layout/hProcess9"/>
    <dgm:cxn modelId="{48B108F4-71C7-4ED4-B717-620EAAC519E3}" type="presParOf" srcId="{4F6373D0-7C78-45E0-A9BF-08898AA4E845}" destId="{8B08B793-CB08-40E2-8A31-34D3CC169E53}" srcOrd="15" destOrd="0" presId="urn:microsoft.com/office/officeart/2005/8/layout/hProcess9"/>
    <dgm:cxn modelId="{157583A0-F8D1-4ACB-B6BA-8636F6581CC0}" type="presParOf" srcId="{4F6373D0-7C78-45E0-A9BF-08898AA4E845}" destId="{B20D6E1D-A44A-40B1-BF4D-CC8035A2A114}" srcOrd="16" destOrd="0" presId="urn:microsoft.com/office/officeart/2005/8/layout/hProcess9"/>
    <dgm:cxn modelId="{17BA2843-A6CD-4BB9-B1FD-C62892AF6287}" type="presParOf" srcId="{4F6373D0-7C78-45E0-A9BF-08898AA4E845}" destId="{8BEE932D-12FB-4F96-8778-6B98EA0A413C}" srcOrd="17" destOrd="0" presId="urn:microsoft.com/office/officeart/2005/8/layout/hProcess9"/>
    <dgm:cxn modelId="{D86B01E8-017E-4F30-94CB-88910BE20F07}" type="presParOf" srcId="{4F6373D0-7C78-45E0-A9BF-08898AA4E845}" destId="{BC84E301-DE00-4B69-B04D-EB8504DADA2F}" srcOrd="18" destOrd="0" presId="urn:microsoft.com/office/officeart/2005/8/layout/hProcess9"/>
    <dgm:cxn modelId="{018261E4-3A89-42A9-9E79-AD0A54A9E6C7}" type="presParOf" srcId="{4F6373D0-7C78-45E0-A9BF-08898AA4E845}" destId="{1C9913A8-15C1-4058-8F29-72CB59544635}" srcOrd="19" destOrd="0" presId="urn:microsoft.com/office/officeart/2005/8/layout/hProcess9"/>
    <dgm:cxn modelId="{8F7290DD-AC01-499E-99C6-AE00C8B6E357}" type="presParOf" srcId="{4F6373D0-7C78-45E0-A9BF-08898AA4E845}" destId="{A5D5DB24-1ACF-4AAB-B15F-2DA377BAFF96}" srcOrd="2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E2C0EC-6E6C-4494-8522-07CB19AC2A1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7143A8C-9D8E-44E9-802B-A8284DA0137D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>
                  <a:lumMod val="95000"/>
                  <a:lumOff val="5000"/>
                </a:schemeClr>
              </a:solidFill>
            </a:rPr>
            <a:t>ชาวบ้านได้แลกเปลี่ยนเรียนรู้ และตอกย้ำให้เห็นถึงความสำคัญของข้อมูล</a:t>
          </a:r>
          <a:endParaRPr lang="th-TH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F6508A-BC59-462F-8BEF-D24D8548452B}" type="parTrans" cxnId="{7FA77D4A-2DFD-4379-9339-090A0E4A9B7F}">
      <dgm:prSet/>
      <dgm:spPr/>
      <dgm:t>
        <a:bodyPr/>
        <a:lstStyle/>
        <a:p>
          <a:endParaRPr lang="th-TH"/>
        </a:p>
      </dgm:t>
    </dgm:pt>
    <dgm:pt modelId="{C45FC823-4C69-4EE0-A760-949B05884037}" type="sibTrans" cxnId="{7FA77D4A-2DFD-4379-9339-090A0E4A9B7F}">
      <dgm:prSet/>
      <dgm:spPr/>
      <dgm:t>
        <a:bodyPr/>
        <a:lstStyle/>
        <a:p>
          <a:endParaRPr lang="th-TH"/>
        </a:p>
      </dgm:t>
    </dgm:pt>
    <dgm:pt modelId="{57269799-84D6-4B1E-BA42-9326365C82C3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>
                  <a:lumMod val="95000"/>
                  <a:lumOff val="5000"/>
                </a:schemeClr>
              </a:solidFill>
            </a:rPr>
            <a:t>โปรแกรม 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CIA </a:t>
          </a:r>
          <a:r>
            <a:rPr lang="th-TH" dirty="0" smtClean="0">
              <a:solidFill>
                <a:schemeClr val="tx1">
                  <a:lumMod val="95000"/>
                  <a:lumOff val="5000"/>
                </a:schemeClr>
              </a:solidFill>
            </a:rPr>
            <a:t>ทำให้เห็นศักยภาพของชุมว่ายังบกพร่องเรื่องอะไร</a:t>
          </a:r>
          <a:endParaRPr lang="th-TH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F4BFAF1-FCC1-4A6B-ADCB-CAB86DD4D70D}" type="parTrans" cxnId="{44C91F70-919A-4133-9F7C-8747AF9752F1}">
      <dgm:prSet/>
      <dgm:spPr/>
      <dgm:t>
        <a:bodyPr/>
        <a:lstStyle/>
        <a:p>
          <a:endParaRPr lang="th-TH"/>
        </a:p>
      </dgm:t>
    </dgm:pt>
    <dgm:pt modelId="{AEB63ACB-5376-4878-BF2E-5480F7BD42AE}" type="sibTrans" cxnId="{44C91F70-919A-4133-9F7C-8747AF9752F1}">
      <dgm:prSet/>
      <dgm:spPr/>
      <dgm:t>
        <a:bodyPr/>
        <a:lstStyle/>
        <a:p>
          <a:endParaRPr lang="th-TH"/>
        </a:p>
      </dgm:t>
    </dgm:pt>
    <dgm:pt modelId="{4DC56F6A-B890-4E13-B7D7-1DFCA52D2EAE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>
                  <a:lumMod val="95000"/>
                  <a:lumOff val="5000"/>
                </a:schemeClr>
              </a:solidFill>
            </a:rPr>
            <a:t>ชุมชนมีแผนการยกระดับคุณภาพชีวิตที่ตรงจุด ตรงเป้า เข้าประเด็น ซึ่งจะนำมาซึ่งความสุขของคนในชุมชน</a:t>
          </a:r>
          <a:endParaRPr lang="th-TH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016BD4-4FB3-410B-9036-23D357137D3D}" type="parTrans" cxnId="{037E33DB-CDA2-4D30-9EAA-B8FD660CADA2}">
      <dgm:prSet/>
      <dgm:spPr/>
      <dgm:t>
        <a:bodyPr/>
        <a:lstStyle/>
        <a:p>
          <a:endParaRPr lang="th-TH"/>
        </a:p>
      </dgm:t>
    </dgm:pt>
    <dgm:pt modelId="{B9032E5D-E76B-49EA-986B-8DDD9920AF59}" type="sibTrans" cxnId="{037E33DB-CDA2-4D30-9EAA-B8FD660CADA2}">
      <dgm:prSet/>
      <dgm:spPr/>
      <dgm:t>
        <a:bodyPr/>
        <a:lstStyle/>
        <a:p>
          <a:endParaRPr lang="th-TH"/>
        </a:p>
      </dgm:t>
    </dgm:pt>
    <dgm:pt modelId="{0209E479-095E-464A-AE13-5596007FD105}">
      <dgm:prSet/>
      <dgm:spPr/>
      <dgm:t>
        <a:bodyPr/>
        <a:lstStyle/>
        <a:p>
          <a:r>
            <a:rPr lang="th-TH" dirty="0" smtClean="0">
              <a:solidFill>
                <a:schemeClr val="tx1">
                  <a:lumMod val="95000"/>
                  <a:lumOff val="5000"/>
                </a:schemeClr>
              </a:solidFill>
            </a:rPr>
            <a:t>ทำให้รู้จักกับข้อมูล กชช.2ค. มากขึ้น</a:t>
          </a:r>
          <a:endParaRPr lang="th-TH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EAF1CD-9331-45D8-A128-DA26EA48DFA4}" type="parTrans" cxnId="{EAC55BBE-8084-4BB0-9DDD-0479A1A06F82}">
      <dgm:prSet/>
      <dgm:spPr/>
      <dgm:t>
        <a:bodyPr/>
        <a:lstStyle/>
        <a:p>
          <a:endParaRPr lang="th-TH"/>
        </a:p>
      </dgm:t>
    </dgm:pt>
    <dgm:pt modelId="{9D1BB304-3EB0-406E-8739-695985296886}" type="sibTrans" cxnId="{EAC55BBE-8084-4BB0-9DDD-0479A1A06F82}">
      <dgm:prSet/>
      <dgm:spPr/>
      <dgm:t>
        <a:bodyPr/>
        <a:lstStyle/>
        <a:p>
          <a:endParaRPr lang="th-TH"/>
        </a:p>
      </dgm:t>
    </dgm:pt>
    <dgm:pt modelId="{26E5CE27-7902-4A01-A5FA-CC229CB7B595}" type="pres">
      <dgm:prSet presAssocID="{21E2C0EC-6E6C-4494-8522-07CB19AC2A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F609FA78-5561-4A62-AA59-99261ACF728F}" type="pres">
      <dgm:prSet presAssocID="{21E2C0EC-6E6C-4494-8522-07CB19AC2A1D}" presName="Name1" presStyleCnt="0"/>
      <dgm:spPr/>
    </dgm:pt>
    <dgm:pt modelId="{C745F3F6-2FA6-4FAF-9996-BD78CBA4FDC7}" type="pres">
      <dgm:prSet presAssocID="{21E2C0EC-6E6C-4494-8522-07CB19AC2A1D}" presName="cycle" presStyleCnt="0"/>
      <dgm:spPr/>
    </dgm:pt>
    <dgm:pt modelId="{44DD6BD6-C2F5-4836-91B5-1198206DD34A}" type="pres">
      <dgm:prSet presAssocID="{21E2C0EC-6E6C-4494-8522-07CB19AC2A1D}" presName="srcNode" presStyleLbl="node1" presStyleIdx="0" presStyleCnt="4"/>
      <dgm:spPr/>
    </dgm:pt>
    <dgm:pt modelId="{B3180019-8F73-4D2B-A6BA-19556526F941}" type="pres">
      <dgm:prSet presAssocID="{21E2C0EC-6E6C-4494-8522-07CB19AC2A1D}" presName="conn" presStyleLbl="parChTrans1D2" presStyleIdx="0" presStyleCnt="1"/>
      <dgm:spPr/>
      <dgm:t>
        <a:bodyPr/>
        <a:lstStyle/>
        <a:p>
          <a:endParaRPr lang="th-TH"/>
        </a:p>
      </dgm:t>
    </dgm:pt>
    <dgm:pt modelId="{F4B41434-793B-499D-B15E-FF7B9B1664D6}" type="pres">
      <dgm:prSet presAssocID="{21E2C0EC-6E6C-4494-8522-07CB19AC2A1D}" presName="extraNode" presStyleLbl="node1" presStyleIdx="0" presStyleCnt="4"/>
      <dgm:spPr/>
    </dgm:pt>
    <dgm:pt modelId="{ACDC2C5B-9BCF-493D-8B69-28F119EBF360}" type="pres">
      <dgm:prSet presAssocID="{21E2C0EC-6E6C-4494-8522-07CB19AC2A1D}" presName="dstNode" presStyleLbl="node1" presStyleIdx="0" presStyleCnt="4"/>
      <dgm:spPr/>
    </dgm:pt>
    <dgm:pt modelId="{459DE504-493A-452C-9AE2-62EB0742DF78}" type="pres">
      <dgm:prSet presAssocID="{37143A8C-9D8E-44E9-802B-A8284DA0137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85757C-75A9-4ED6-948E-54D31E3ED933}" type="pres">
      <dgm:prSet presAssocID="{37143A8C-9D8E-44E9-802B-A8284DA0137D}" presName="accent_1" presStyleCnt="0"/>
      <dgm:spPr/>
    </dgm:pt>
    <dgm:pt modelId="{E85ADCB5-C685-4CF8-94E5-35F4E59A7B35}" type="pres">
      <dgm:prSet presAssocID="{37143A8C-9D8E-44E9-802B-A8284DA0137D}" presName="accentRepeatNode" presStyleLbl="solidFgAcc1" presStyleIdx="0" presStyleCnt="4"/>
      <dgm:spPr/>
      <dgm:t>
        <a:bodyPr/>
        <a:lstStyle/>
        <a:p>
          <a:endParaRPr lang="th-TH"/>
        </a:p>
      </dgm:t>
    </dgm:pt>
    <dgm:pt modelId="{5CA585CF-3B84-4787-82FB-6DAF305AC44A}" type="pres">
      <dgm:prSet presAssocID="{0209E479-095E-464A-AE13-5596007FD1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0E7701-4450-40A0-97DA-8EA4780FEC90}" type="pres">
      <dgm:prSet presAssocID="{0209E479-095E-464A-AE13-5596007FD105}" presName="accent_2" presStyleCnt="0"/>
      <dgm:spPr/>
    </dgm:pt>
    <dgm:pt modelId="{F3A05A1C-B4D4-4544-92F3-95F031751DFF}" type="pres">
      <dgm:prSet presAssocID="{0209E479-095E-464A-AE13-5596007FD105}" presName="accentRepeatNode" presStyleLbl="solidFgAcc1" presStyleIdx="1" presStyleCnt="4"/>
      <dgm:spPr/>
    </dgm:pt>
    <dgm:pt modelId="{55F83D74-05AF-4170-9EC3-7CE1EB7D6381}" type="pres">
      <dgm:prSet presAssocID="{57269799-84D6-4B1E-BA42-9326365C82C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10F11B-CA84-4D42-8A8F-E95C4DBCE16B}" type="pres">
      <dgm:prSet presAssocID="{57269799-84D6-4B1E-BA42-9326365C82C3}" presName="accent_3" presStyleCnt="0"/>
      <dgm:spPr/>
    </dgm:pt>
    <dgm:pt modelId="{0EDFB02A-2433-49B3-BA7E-5AE87CD35961}" type="pres">
      <dgm:prSet presAssocID="{57269799-84D6-4B1E-BA42-9326365C82C3}" presName="accentRepeatNode" presStyleLbl="solidFgAcc1" presStyleIdx="2" presStyleCnt="4"/>
      <dgm:spPr/>
    </dgm:pt>
    <dgm:pt modelId="{8F361B19-2E6D-4AF8-BB55-D7388922257E}" type="pres">
      <dgm:prSet presAssocID="{4DC56F6A-B890-4E13-B7D7-1DFCA52D2EA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64AF32-3D8C-4E63-B93D-3BEFEAEC193C}" type="pres">
      <dgm:prSet presAssocID="{4DC56F6A-B890-4E13-B7D7-1DFCA52D2EAE}" presName="accent_4" presStyleCnt="0"/>
      <dgm:spPr/>
    </dgm:pt>
    <dgm:pt modelId="{118F9B9C-C301-4663-AF8F-CC02F53F2ADB}" type="pres">
      <dgm:prSet presAssocID="{4DC56F6A-B890-4E13-B7D7-1DFCA52D2EAE}" presName="accentRepeatNode" presStyleLbl="solidFgAcc1" presStyleIdx="3" presStyleCnt="4"/>
      <dgm:spPr/>
    </dgm:pt>
  </dgm:ptLst>
  <dgm:cxnLst>
    <dgm:cxn modelId="{5C64921F-8E9C-499C-9579-75A5CAFB6BEF}" type="presOf" srcId="{0209E479-095E-464A-AE13-5596007FD105}" destId="{5CA585CF-3B84-4787-82FB-6DAF305AC44A}" srcOrd="0" destOrd="0" presId="urn:microsoft.com/office/officeart/2008/layout/VerticalCurvedList"/>
    <dgm:cxn modelId="{44C91F70-919A-4133-9F7C-8747AF9752F1}" srcId="{21E2C0EC-6E6C-4494-8522-07CB19AC2A1D}" destId="{57269799-84D6-4B1E-BA42-9326365C82C3}" srcOrd="2" destOrd="0" parTransId="{7F4BFAF1-FCC1-4A6B-ADCB-CAB86DD4D70D}" sibTransId="{AEB63ACB-5376-4878-BF2E-5480F7BD42AE}"/>
    <dgm:cxn modelId="{D0472E3F-04E1-4F71-A7C9-5F9066C83F9B}" type="presOf" srcId="{57269799-84D6-4B1E-BA42-9326365C82C3}" destId="{55F83D74-05AF-4170-9EC3-7CE1EB7D6381}" srcOrd="0" destOrd="0" presId="urn:microsoft.com/office/officeart/2008/layout/VerticalCurvedList"/>
    <dgm:cxn modelId="{EADEE92F-545C-48DB-9F7B-A4054B442E8D}" type="presOf" srcId="{4DC56F6A-B890-4E13-B7D7-1DFCA52D2EAE}" destId="{8F361B19-2E6D-4AF8-BB55-D7388922257E}" srcOrd="0" destOrd="0" presId="urn:microsoft.com/office/officeart/2008/layout/VerticalCurvedList"/>
    <dgm:cxn modelId="{0A31A669-17D5-4F24-80C3-D40326B3C045}" type="presOf" srcId="{C45FC823-4C69-4EE0-A760-949B05884037}" destId="{B3180019-8F73-4D2B-A6BA-19556526F941}" srcOrd="0" destOrd="0" presId="urn:microsoft.com/office/officeart/2008/layout/VerticalCurvedList"/>
    <dgm:cxn modelId="{60FBEA51-10EC-4D50-A5A6-C2FA497833B3}" type="presOf" srcId="{37143A8C-9D8E-44E9-802B-A8284DA0137D}" destId="{459DE504-493A-452C-9AE2-62EB0742DF78}" srcOrd="0" destOrd="0" presId="urn:microsoft.com/office/officeart/2008/layout/VerticalCurvedList"/>
    <dgm:cxn modelId="{95172BBB-7551-439F-8E74-C7F93C0878B1}" type="presOf" srcId="{21E2C0EC-6E6C-4494-8522-07CB19AC2A1D}" destId="{26E5CE27-7902-4A01-A5FA-CC229CB7B595}" srcOrd="0" destOrd="0" presId="urn:microsoft.com/office/officeart/2008/layout/VerticalCurvedList"/>
    <dgm:cxn modelId="{7FA77D4A-2DFD-4379-9339-090A0E4A9B7F}" srcId="{21E2C0EC-6E6C-4494-8522-07CB19AC2A1D}" destId="{37143A8C-9D8E-44E9-802B-A8284DA0137D}" srcOrd="0" destOrd="0" parTransId="{53F6508A-BC59-462F-8BEF-D24D8548452B}" sibTransId="{C45FC823-4C69-4EE0-A760-949B05884037}"/>
    <dgm:cxn modelId="{037E33DB-CDA2-4D30-9EAA-B8FD660CADA2}" srcId="{21E2C0EC-6E6C-4494-8522-07CB19AC2A1D}" destId="{4DC56F6A-B890-4E13-B7D7-1DFCA52D2EAE}" srcOrd="3" destOrd="0" parTransId="{8B016BD4-4FB3-410B-9036-23D357137D3D}" sibTransId="{B9032E5D-E76B-49EA-986B-8DDD9920AF59}"/>
    <dgm:cxn modelId="{EAC55BBE-8084-4BB0-9DDD-0479A1A06F82}" srcId="{21E2C0EC-6E6C-4494-8522-07CB19AC2A1D}" destId="{0209E479-095E-464A-AE13-5596007FD105}" srcOrd="1" destOrd="0" parTransId="{49EAF1CD-9331-45D8-A128-DA26EA48DFA4}" sibTransId="{9D1BB304-3EB0-406E-8739-695985296886}"/>
    <dgm:cxn modelId="{C53BF728-540F-428E-9BB4-902D23B2F1A5}" type="presParOf" srcId="{26E5CE27-7902-4A01-A5FA-CC229CB7B595}" destId="{F609FA78-5561-4A62-AA59-99261ACF728F}" srcOrd="0" destOrd="0" presId="urn:microsoft.com/office/officeart/2008/layout/VerticalCurvedList"/>
    <dgm:cxn modelId="{B2EFDAE0-2171-4E11-865F-D7687418039A}" type="presParOf" srcId="{F609FA78-5561-4A62-AA59-99261ACF728F}" destId="{C745F3F6-2FA6-4FAF-9996-BD78CBA4FDC7}" srcOrd="0" destOrd="0" presId="urn:microsoft.com/office/officeart/2008/layout/VerticalCurvedList"/>
    <dgm:cxn modelId="{EB1BEB0B-2C20-4595-853D-F960BB48632C}" type="presParOf" srcId="{C745F3F6-2FA6-4FAF-9996-BD78CBA4FDC7}" destId="{44DD6BD6-C2F5-4836-91B5-1198206DD34A}" srcOrd="0" destOrd="0" presId="urn:microsoft.com/office/officeart/2008/layout/VerticalCurvedList"/>
    <dgm:cxn modelId="{1DD9C118-FFDC-45D3-9CC8-D3DF0EA4DC7B}" type="presParOf" srcId="{C745F3F6-2FA6-4FAF-9996-BD78CBA4FDC7}" destId="{B3180019-8F73-4D2B-A6BA-19556526F941}" srcOrd="1" destOrd="0" presId="urn:microsoft.com/office/officeart/2008/layout/VerticalCurvedList"/>
    <dgm:cxn modelId="{9051B015-0A49-4895-9B65-8843DFAA9CAD}" type="presParOf" srcId="{C745F3F6-2FA6-4FAF-9996-BD78CBA4FDC7}" destId="{F4B41434-793B-499D-B15E-FF7B9B1664D6}" srcOrd="2" destOrd="0" presId="urn:microsoft.com/office/officeart/2008/layout/VerticalCurvedList"/>
    <dgm:cxn modelId="{B853D835-FE8F-4CFD-A36D-F3ECEA3C7C2E}" type="presParOf" srcId="{C745F3F6-2FA6-4FAF-9996-BD78CBA4FDC7}" destId="{ACDC2C5B-9BCF-493D-8B69-28F119EBF360}" srcOrd="3" destOrd="0" presId="urn:microsoft.com/office/officeart/2008/layout/VerticalCurvedList"/>
    <dgm:cxn modelId="{584D15D4-4200-4131-8E5B-CA453D8672A1}" type="presParOf" srcId="{F609FA78-5561-4A62-AA59-99261ACF728F}" destId="{459DE504-493A-452C-9AE2-62EB0742DF78}" srcOrd="1" destOrd="0" presId="urn:microsoft.com/office/officeart/2008/layout/VerticalCurvedList"/>
    <dgm:cxn modelId="{3862E70A-3706-4164-9EB9-392663F8F872}" type="presParOf" srcId="{F609FA78-5561-4A62-AA59-99261ACF728F}" destId="{2485757C-75A9-4ED6-948E-54D31E3ED933}" srcOrd="2" destOrd="0" presId="urn:microsoft.com/office/officeart/2008/layout/VerticalCurvedList"/>
    <dgm:cxn modelId="{FF33CBF9-1969-4213-947B-037DE02BE565}" type="presParOf" srcId="{2485757C-75A9-4ED6-948E-54D31E3ED933}" destId="{E85ADCB5-C685-4CF8-94E5-35F4E59A7B35}" srcOrd="0" destOrd="0" presId="urn:microsoft.com/office/officeart/2008/layout/VerticalCurvedList"/>
    <dgm:cxn modelId="{5B5BBCF5-ED67-4C8B-BA54-07B98542EC7C}" type="presParOf" srcId="{F609FA78-5561-4A62-AA59-99261ACF728F}" destId="{5CA585CF-3B84-4787-82FB-6DAF305AC44A}" srcOrd="3" destOrd="0" presId="urn:microsoft.com/office/officeart/2008/layout/VerticalCurvedList"/>
    <dgm:cxn modelId="{EF7498F2-C033-45CF-BF61-A6676587FA0A}" type="presParOf" srcId="{F609FA78-5561-4A62-AA59-99261ACF728F}" destId="{D40E7701-4450-40A0-97DA-8EA4780FEC90}" srcOrd="4" destOrd="0" presId="urn:microsoft.com/office/officeart/2008/layout/VerticalCurvedList"/>
    <dgm:cxn modelId="{72EED57F-99E2-45F9-B089-2B48B0C6D642}" type="presParOf" srcId="{D40E7701-4450-40A0-97DA-8EA4780FEC90}" destId="{F3A05A1C-B4D4-4544-92F3-95F031751DFF}" srcOrd="0" destOrd="0" presId="urn:microsoft.com/office/officeart/2008/layout/VerticalCurvedList"/>
    <dgm:cxn modelId="{A6AF026E-6FB3-46AD-9C07-E41DBD144E87}" type="presParOf" srcId="{F609FA78-5561-4A62-AA59-99261ACF728F}" destId="{55F83D74-05AF-4170-9EC3-7CE1EB7D6381}" srcOrd="5" destOrd="0" presId="urn:microsoft.com/office/officeart/2008/layout/VerticalCurvedList"/>
    <dgm:cxn modelId="{553F8BBF-5657-4B47-A39D-3991A83AC007}" type="presParOf" srcId="{F609FA78-5561-4A62-AA59-99261ACF728F}" destId="{D010F11B-CA84-4D42-8A8F-E95C4DBCE16B}" srcOrd="6" destOrd="0" presId="urn:microsoft.com/office/officeart/2008/layout/VerticalCurvedList"/>
    <dgm:cxn modelId="{B32D7A41-81CA-479D-95F8-31532B0129A3}" type="presParOf" srcId="{D010F11B-CA84-4D42-8A8F-E95C4DBCE16B}" destId="{0EDFB02A-2433-49B3-BA7E-5AE87CD35961}" srcOrd="0" destOrd="0" presId="urn:microsoft.com/office/officeart/2008/layout/VerticalCurvedList"/>
    <dgm:cxn modelId="{9A604066-1FE3-4777-B0D2-127568B48193}" type="presParOf" srcId="{F609FA78-5561-4A62-AA59-99261ACF728F}" destId="{8F361B19-2E6D-4AF8-BB55-D7388922257E}" srcOrd="7" destOrd="0" presId="urn:microsoft.com/office/officeart/2008/layout/VerticalCurvedList"/>
    <dgm:cxn modelId="{D509AE65-578B-44C9-B9B6-9C7D1C088E9F}" type="presParOf" srcId="{F609FA78-5561-4A62-AA59-99261ACF728F}" destId="{7564AF32-3D8C-4E63-B93D-3BEFEAEC193C}" srcOrd="8" destOrd="0" presId="urn:microsoft.com/office/officeart/2008/layout/VerticalCurvedList"/>
    <dgm:cxn modelId="{7D69BF99-50D7-436B-8ED4-7CADCA02F352}" type="presParOf" srcId="{7564AF32-3D8C-4E63-B93D-3BEFEAEC193C}" destId="{118F9B9C-C301-4663-AF8F-CC02F53F2A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D38A6-3378-4783-B399-6FAF8009F1C1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D83221C-2590-454E-B602-A9FA11F09E0E}">
      <dgm:prSet phldrT="[ข้อความ]"/>
      <dgm:spPr>
        <a:solidFill>
          <a:srgbClr val="FF66CC">
            <a:alpha val="50000"/>
          </a:srgbClr>
        </a:solidFill>
      </dgm:spPr>
      <dgm:t>
        <a:bodyPr/>
        <a:lstStyle/>
        <a:p>
          <a:r>
            <a:rPr lang="th-TH" dirty="0" smtClean="0"/>
            <a:t>เมือง</a:t>
          </a:r>
          <a:endParaRPr lang="th-TH" dirty="0"/>
        </a:p>
      </dgm:t>
    </dgm:pt>
    <dgm:pt modelId="{8F87DE12-3EAE-448F-A377-56BEA0E622E9}" type="parTrans" cxnId="{1055B312-9F83-4011-B70D-345873872DD6}">
      <dgm:prSet/>
      <dgm:spPr/>
      <dgm:t>
        <a:bodyPr/>
        <a:lstStyle/>
        <a:p>
          <a:endParaRPr lang="th-TH"/>
        </a:p>
      </dgm:t>
    </dgm:pt>
    <dgm:pt modelId="{86FDA3A9-D59C-421E-A528-FE1ACACBE892}" type="sibTrans" cxnId="{1055B312-9F83-4011-B70D-345873872DD6}">
      <dgm:prSet/>
      <dgm:spPr/>
      <dgm:t>
        <a:bodyPr/>
        <a:lstStyle/>
        <a:p>
          <a:endParaRPr lang="th-TH"/>
        </a:p>
      </dgm:t>
    </dgm:pt>
    <dgm:pt modelId="{F58AE529-2765-491B-B8AA-C91764841EEB}">
      <dgm:prSet phldrT="[ข้อความ]"/>
      <dgm:spPr/>
      <dgm:t>
        <a:bodyPr/>
        <a:lstStyle/>
        <a:p>
          <a:r>
            <a:rPr lang="th-TH" dirty="0" smtClean="0"/>
            <a:t>นากลาง</a:t>
          </a:r>
          <a:endParaRPr lang="th-TH" dirty="0"/>
        </a:p>
      </dgm:t>
    </dgm:pt>
    <dgm:pt modelId="{1D69D49A-2DFB-4082-BD89-9E18AB05F79E}" type="parTrans" cxnId="{DEA79C10-6F4A-4781-8563-35F7376F83D6}">
      <dgm:prSet/>
      <dgm:spPr/>
      <dgm:t>
        <a:bodyPr/>
        <a:lstStyle/>
        <a:p>
          <a:endParaRPr lang="th-TH"/>
        </a:p>
      </dgm:t>
    </dgm:pt>
    <dgm:pt modelId="{EA9EBAD3-B992-4340-A0BF-925DE7FFBBCC}" type="sibTrans" cxnId="{DEA79C10-6F4A-4781-8563-35F7376F83D6}">
      <dgm:prSet/>
      <dgm:spPr/>
      <dgm:t>
        <a:bodyPr/>
        <a:lstStyle/>
        <a:p>
          <a:endParaRPr lang="th-TH"/>
        </a:p>
      </dgm:t>
    </dgm:pt>
    <dgm:pt modelId="{8E2B38F1-AA3D-46E6-B3F1-2717051D6BB0}">
      <dgm:prSet phldrT="[ข้อความ]"/>
      <dgm:spPr/>
      <dgm:t>
        <a:bodyPr/>
        <a:lstStyle/>
        <a:p>
          <a:r>
            <a:rPr lang="th-TH" dirty="0" smtClean="0"/>
            <a:t>โนนสัง</a:t>
          </a:r>
          <a:endParaRPr lang="th-TH" dirty="0"/>
        </a:p>
      </dgm:t>
    </dgm:pt>
    <dgm:pt modelId="{BCDF1B33-E5D2-4425-B85A-A1302B66C2C3}" type="parTrans" cxnId="{460B318B-DD83-4C07-B66A-B77D6EB26A7D}">
      <dgm:prSet/>
      <dgm:spPr/>
      <dgm:t>
        <a:bodyPr/>
        <a:lstStyle/>
        <a:p>
          <a:endParaRPr lang="th-TH"/>
        </a:p>
      </dgm:t>
    </dgm:pt>
    <dgm:pt modelId="{251203B9-D538-467A-9A8F-76904E700CC2}" type="sibTrans" cxnId="{460B318B-DD83-4C07-B66A-B77D6EB26A7D}">
      <dgm:prSet/>
      <dgm:spPr/>
      <dgm:t>
        <a:bodyPr/>
        <a:lstStyle/>
        <a:p>
          <a:endParaRPr lang="th-TH"/>
        </a:p>
      </dgm:t>
    </dgm:pt>
    <dgm:pt modelId="{B8D75B3B-B57C-4AF4-A58D-CB9610933E0C}">
      <dgm:prSet phldrT="[ข้อความ]"/>
      <dgm:spPr/>
      <dgm:t>
        <a:bodyPr/>
        <a:lstStyle/>
        <a:p>
          <a:r>
            <a:rPr lang="th-TH" dirty="0" smtClean="0"/>
            <a:t>ศรีบุญเรือง</a:t>
          </a:r>
          <a:endParaRPr lang="th-TH" dirty="0"/>
        </a:p>
      </dgm:t>
    </dgm:pt>
    <dgm:pt modelId="{CAA7AE86-A469-48C9-AD81-B72856235AB2}" type="parTrans" cxnId="{48768246-EEA3-489A-A5A6-96C08EE6FF0D}">
      <dgm:prSet/>
      <dgm:spPr/>
      <dgm:t>
        <a:bodyPr/>
        <a:lstStyle/>
        <a:p>
          <a:endParaRPr lang="th-TH"/>
        </a:p>
      </dgm:t>
    </dgm:pt>
    <dgm:pt modelId="{5A2D6471-FB59-4FE0-921C-E8B00298C6F8}" type="sibTrans" cxnId="{48768246-EEA3-489A-A5A6-96C08EE6FF0D}">
      <dgm:prSet/>
      <dgm:spPr/>
      <dgm:t>
        <a:bodyPr/>
        <a:lstStyle/>
        <a:p>
          <a:endParaRPr lang="th-TH"/>
        </a:p>
      </dgm:t>
    </dgm:pt>
    <dgm:pt modelId="{31E1B5B2-32A7-4082-A62D-45BF98CFCE9A}">
      <dgm:prSet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th-TH" dirty="0" smtClean="0"/>
            <a:t>นาวัง</a:t>
          </a:r>
          <a:endParaRPr lang="th-TH" dirty="0"/>
        </a:p>
      </dgm:t>
    </dgm:pt>
    <dgm:pt modelId="{15F123EB-9AE0-43FD-B00C-D1DA9D05A789}" type="parTrans" cxnId="{5B744DF9-F794-4F18-8ABD-8D778FDACAAE}">
      <dgm:prSet/>
      <dgm:spPr/>
      <dgm:t>
        <a:bodyPr/>
        <a:lstStyle/>
        <a:p>
          <a:endParaRPr lang="th-TH"/>
        </a:p>
      </dgm:t>
    </dgm:pt>
    <dgm:pt modelId="{408B287F-D4ED-4D5C-9C3F-216BC4A2B375}" type="sibTrans" cxnId="{5B744DF9-F794-4F18-8ABD-8D778FDACAAE}">
      <dgm:prSet/>
      <dgm:spPr/>
      <dgm:t>
        <a:bodyPr/>
        <a:lstStyle/>
        <a:p>
          <a:endParaRPr lang="th-TH"/>
        </a:p>
      </dgm:t>
    </dgm:pt>
    <dgm:pt modelId="{94554140-A7B6-41E0-9539-3A76E61D5107}">
      <dgm:prSet/>
      <dgm:spPr/>
      <dgm:t>
        <a:bodyPr/>
        <a:lstStyle/>
        <a:p>
          <a:r>
            <a:rPr lang="th-TH" dirty="0" smtClean="0"/>
            <a:t>สุวรรณคูหา</a:t>
          </a:r>
          <a:endParaRPr lang="th-TH" dirty="0"/>
        </a:p>
      </dgm:t>
    </dgm:pt>
    <dgm:pt modelId="{38BAD352-0B06-4E0E-A240-98BFA3DCB628}" type="parTrans" cxnId="{F80F05B6-B043-4CD8-9792-B2AD5737B94D}">
      <dgm:prSet/>
      <dgm:spPr/>
      <dgm:t>
        <a:bodyPr/>
        <a:lstStyle/>
        <a:p>
          <a:endParaRPr lang="th-TH"/>
        </a:p>
      </dgm:t>
    </dgm:pt>
    <dgm:pt modelId="{77468634-27BD-41E8-A8E7-9F002B73A4F3}" type="sibTrans" cxnId="{F80F05B6-B043-4CD8-9792-B2AD5737B94D}">
      <dgm:prSet/>
      <dgm:spPr/>
      <dgm:t>
        <a:bodyPr/>
        <a:lstStyle/>
        <a:p>
          <a:endParaRPr lang="th-TH"/>
        </a:p>
      </dgm:t>
    </dgm:pt>
    <dgm:pt modelId="{B2E1E16A-3DD5-4FAA-AE87-3039D7551287}" type="pres">
      <dgm:prSet presAssocID="{AD5D38A6-3378-4783-B399-6FAF8009F1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012F5F4-8543-4758-AB2C-8EA667E71235}" type="pres">
      <dgm:prSet presAssocID="{8D83221C-2590-454E-B602-A9FA11F09E0E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5103A3-1859-4CD4-9F0E-65026BBCA170}" type="pres">
      <dgm:prSet presAssocID="{86FDA3A9-D59C-421E-A528-FE1ACACBE892}" presName="space" presStyleCnt="0"/>
      <dgm:spPr/>
    </dgm:pt>
    <dgm:pt modelId="{4400F0B9-4DCC-4876-BFB3-01FE62A00C6E}" type="pres">
      <dgm:prSet presAssocID="{F58AE529-2765-491B-B8AA-C91764841EEB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C6903F-585E-44F5-BF76-5743E06FBB8B}" type="pres">
      <dgm:prSet presAssocID="{EA9EBAD3-B992-4340-A0BF-925DE7FFBBCC}" presName="space" presStyleCnt="0"/>
      <dgm:spPr/>
    </dgm:pt>
    <dgm:pt modelId="{AE7C1794-90C9-4B95-91FE-DCFB2E63D185}" type="pres">
      <dgm:prSet presAssocID="{8E2B38F1-AA3D-46E6-B3F1-2717051D6BB0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BAD61F-6978-47A4-8634-E866D3C74DF6}" type="pres">
      <dgm:prSet presAssocID="{251203B9-D538-467A-9A8F-76904E700CC2}" presName="space" presStyleCnt="0"/>
      <dgm:spPr/>
    </dgm:pt>
    <dgm:pt modelId="{9FD65859-0636-4CC0-872F-15BDC115CA6C}" type="pres">
      <dgm:prSet presAssocID="{B8D75B3B-B57C-4AF4-A58D-CB9610933E0C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F187A3-96DE-4275-9350-62E782987C2A}" type="pres">
      <dgm:prSet presAssocID="{5A2D6471-FB59-4FE0-921C-E8B00298C6F8}" presName="space" presStyleCnt="0"/>
      <dgm:spPr/>
    </dgm:pt>
    <dgm:pt modelId="{A07F376D-D799-4B1B-A233-4D64B22357BC}" type="pres">
      <dgm:prSet presAssocID="{94554140-A7B6-41E0-9539-3A76E61D5107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2F1145-E136-47DF-9BB9-F6C02E11EE50}" type="pres">
      <dgm:prSet presAssocID="{77468634-27BD-41E8-A8E7-9F002B73A4F3}" presName="space" presStyleCnt="0"/>
      <dgm:spPr/>
    </dgm:pt>
    <dgm:pt modelId="{CCBB3EC7-782D-4E3D-908F-D1DD7421D839}" type="pres">
      <dgm:prSet presAssocID="{31E1B5B2-32A7-4082-A62D-45BF98CFCE9A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3EC9146-E8C0-4DED-9EC1-879347FFA283}" type="presOf" srcId="{B8D75B3B-B57C-4AF4-A58D-CB9610933E0C}" destId="{9FD65859-0636-4CC0-872F-15BDC115CA6C}" srcOrd="0" destOrd="0" presId="urn:microsoft.com/office/officeart/2005/8/layout/venn3"/>
    <dgm:cxn modelId="{5B744DF9-F794-4F18-8ABD-8D778FDACAAE}" srcId="{AD5D38A6-3378-4783-B399-6FAF8009F1C1}" destId="{31E1B5B2-32A7-4082-A62D-45BF98CFCE9A}" srcOrd="5" destOrd="0" parTransId="{15F123EB-9AE0-43FD-B00C-D1DA9D05A789}" sibTransId="{408B287F-D4ED-4D5C-9C3F-216BC4A2B375}"/>
    <dgm:cxn modelId="{48768246-EEA3-489A-A5A6-96C08EE6FF0D}" srcId="{AD5D38A6-3378-4783-B399-6FAF8009F1C1}" destId="{B8D75B3B-B57C-4AF4-A58D-CB9610933E0C}" srcOrd="3" destOrd="0" parTransId="{CAA7AE86-A469-48C9-AD81-B72856235AB2}" sibTransId="{5A2D6471-FB59-4FE0-921C-E8B00298C6F8}"/>
    <dgm:cxn modelId="{460B318B-DD83-4C07-B66A-B77D6EB26A7D}" srcId="{AD5D38A6-3378-4783-B399-6FAF8009F1C1}" destId="{8E2B38F1-AA3D-46E6-B3F1-2717051D6BB0}" srcOrd="2" destOrd="0" parTransId="{BCDF1B33-E5D2-4425-B85A-A1302B66C2C3}" sibTransId="{251203B9-D538-467A-9A8F-76904E700CC2}"/>
    <dgm:cxn modelId="{1F569DD0-DEB3-4BE3-8C4A-FB336B147CDC}" type="presOf" srcId="{AD5D38A6-3378-4783-B399-6FAF8009F1C1}" destId="{B2E1E16A-3DD5-4FAA-AE87-3039D7551287}" srcOrd="0" destOrd="0" presId="urn:microsoft.com/office/officeart/2005/8/layout/venn3"/>
    <dgm:cxn modelId="{F80F05B6-B043-4CD8-9792-B2AD5737B94D}" srcId="{AD5D38A6-3378-4783-B399-6FAF8009F1C1}" destId="{94554140-A7B6-41E0-9539-3A76E61D5107}" srcOrd="4" destOrd="0" parTransId="{38BAD352-0B06-4E0E-A240-98BFA3DCB628}" sibTransId="{77468634-27BD-41E8-A8E7-9F002B73A4F3}"/>
    <dgm:cxn modelId="{DEA79C10-6F4A-4781-8563-35F7376F83D6}" srcId="{AD5D38A6-3378-4783-B399-6FAF8009F1C1}" destId="{F58AE529-2765-491B-B8AA-C91764841EEB}" srcOrd="1" destOrd="0" parTransId="{1D69D49A-2DFB-4082-BD89-9E18AB05F79E}" sibTransId="{EA9EBAD3-B992-4340-A0BF-925DE7FFBBCC}"/>
    <dgm:cxn modelId="{419BB5F1-BF4B-47F0-A85F-51DE5237DDC4}" type="presOf" srcId="{F58AE529-2765-491B-B8AA-C91764841EEB}" destId="{4400F0B9-4DCC-4876-BFB3-01FE62A00C6E}" srcOrd="0" destOrd="0" presId="urn:microsoft.com/office/officeart/2005/8/layout/venn3"/>
    <dgm:cxn modelId="{5CDF84C5-7D8E-4B8A-A93F-E916F070787A}" type="presOf" srcId="{31E1B5B2-32A7-4082-A62D-45BF98CFCE9A}" destId="{CCBB3EC7-782D-4E3D-908F-D1DD7421D839}" srcOrd="0" destOrd="0" presId="urn:microsoft.com/office/officeart/2005/8/layout/venn3"/>
    <dgm:cxn modelId="{67E2C3DC-C216-42CF-B602-3DEC69031168}" type="presOf" srcId="{94554140-A7B6-41E0-9539-3A76E61D5107}" destId="{A07F376D-D799-4B1B-A233-4D64B22357BC}" srcOrd="0" destOrd="0" presId="urn:microsoft.com/office/officeart/2005/8/layout/venn3"/>
    <dgm:cxn modelId="{1055B312-9F83-4011-B70D-345873872DD6}" srcId="{AD5D38A6-3378-4783-B399-6FAF8009F1C1}" destId="{8D83221C-2590-454E-B602-A9FA11F09E0E}" srcOrd="0" destOrd="0" parTransId="{8F87DE12-3EAE-448F-A377-56BEA0E622E9}" sibTransId="{86FDA3A9-D59C-421E-A528-FE1ACACBE892}"/>
    <dgm:cxn modelId="{7EDA5998-3145-4C56-AA70-7F40B2D17778}" type="presOf" srcId="{8E2B38F1-AA3D-46E6-B3F1-2717051D6BB0}" destId="{AE7C1794-90C9-4B95-91FE-DCFB2E63D185}" srcOrd="0" destOrd="0" presId="urn:microsoft.com/office/officeart/2005/8/layout/venn3"/>
    <dgm:cxn modelId="{88D1C9E6-D5F4-412F-A95E-44D2C3E84073}" type="presOf" srcId="{8D83221C-2590-454E-B602-A9FA11F09E0E}" destId="{3012F5F4-8543-4758-AB2C-8EA667E71235}" srcOrd="0" destOrd="0" presId="urn:microsoft.com/office/officeart/2005/8/layout/venn3"/>
    <dgm:cxn modelId="{BB767C58-AA2B-40ED-81AD-2E56E3B4ED0E}" type="presParOf" srcId="{B2E1E16A-3DD5-4FAA-AE87-3039D7551287}" destId="{3012F5F4-8543-4758-AB2C-8EA667E71235}" srcOrd="0" destOrd="0" presId="urn:microsoft.com/office/officeart/2005/8/layout/venn3"/>
    <dgm:cxn modelId="{F021152C-5A8E-4693-AA55-BDDE7E11509F}" type="presParOf" srcId="{B2E1E16A-3DD5-4FAA-AE87-3039D7551287}" destId="{035103A3-1859-4CD4-9F0E-65026BBCA170}" srcOrd="1" destOrd="0" presId="urn:microsoft.com/office/officeart/2005/8/layout/venn3"/>
    <dgm:cxn modelId="{E67ACFFD-3D8E-4F33-A01A-48D3AB08BBE5}" type="presParOf" srcId="{B2E1E16A-3DD5-4FAA-AE87-3039D7551287}" destId="{4400F0B9-4DCC-4876-BFB3-01FE62A00C6E}" srcOrd="2" destOrd="0" presId="urn:microsoft.com/office/officeart/2005/8/layout/venn3"/>
    <dgm:cxn modelId="{3F717DBA-7638-452B-9822-5530F9596BBC}" type="presParOf" srcId="{B2E1E16A-3DD5-4FAA-AE87-3039D7551287}" destId="{0BC6903F-585E-44F5-BF76-5743E06FBB8B}" srcOrd="3" destOrd="0" presId="urn:microsoft.com/office/officeart/2005/8/layout/venn3"/>
    <dgm:cxn modelId="{D596EBB0-29DD-4BC5-81F9-FF319E4A3E6F}" type="presParOf" srcId="{B2E1E16A-3DD5-4FAA-AE87-3039D7551287}" destId="{AE7C1794-90C9-4B95-91FE-DCFB2E63D185}" srcOrd="4" destOrd="0" presId="urn:microsoft.com/office/officeart/2005/8/layout/venn3"/>
    <dgm:cxn modelId="{093E5958-2D5D-404B-96B1-7C4102112804}" type="presParOf" srcId="{B2E1E16A-3DD5-4FAA-AE87-3039D7551287}" destId="{A8BAD61F-6978-47A4-8634-E866D3C74DF6}" srcOrd="5" destOrd="0" presId="urn:microsoft.com/office/officeart/2005/8/layout/venn3"/>
    <dgm:cxn modelId="{01B39937-A547-4580-88A3-03FE467524D0}" type="presParOf" srcId="{B2E1E16A-3DD5-4FAA-AE87-3039D7551287}" destId="{9FD65859-0636-4CC0-872F-15BDC115CA6C}" srcOrd="6" destOrd="0" presId="urn:microsoft.com/office/officeart/2005/8/layout/venn3"/>
    <dgm:cxn modelId="{81002540-35DC-4FE2-ACA1-612794802369}" type="presParOf" srcId="{B2E1E16A-3DD5-4FAA-AE87-3039D7551287}" destId="{F6F187A3-96DE-4275-9350-62E782987C2A}" srcOrd="7" destOrd="0" presId="urn:microsoft.com/office/officeart/2005/8/layout/venn3"/>
    <dgm:cxn modelId="{FBA7AC05-26B4-4DFC-AE82-F05EB63806CC}" type="presParOf" srcId="{B2E1E16A-3DD5-4FAA-AE87-3039D7551287}" destId="{A07F376D-D799-4B1B-A233-4D64B22357BC}" srcOrd="8" destOrd="0" presId="urn:microsoft.com/office/officeart/2005/8/layout/venn3"/>
    <dgm:cxn modelId="{12E6E147-5985-4FCA-BE81-DF02A86604D8}" type="presParOf" srcId="{B2E1E16A-3DD5-4FAA-AE87-3039D7551287}" destId="{9C2F1145-E136-47DF-9BB9-F6C02E11EE50}" srcOrd="9" destOrd="0" presId="urn:microsoft.com/office/officeart/2005/8/layout/venn3"/>
    <dgm:cxn modelId="{2CBD04D1-BC7B-40E5-B940-8EA9935C98CD}" type="presParOf" srcId="{B2E1E16A-3DD5-4FAA-AE87-3039D7551287}" destId="{CCBB3EC7-782D-4E3D-908F-D1DD7421D839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B9E7E-AFA9-471C-95FE-C554AC6114A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143C11F3-65B5-443A-8CC9-804DBB385E20}">
      <dgm:prSet phldrT="[ข้อความ]"/>
      <dgm:spPr/>
      <dgm:t>
        <a:bodyPr/>
        <a:lstStyle/>
        <a:p>
          <a:r>
            <a:rPr lang="th-TH" b="1" dirty="0" smtClean="0"/>
            <a:t>ต้นทุนของชุมชน</a:t>
          </a:r>
          <a:endParaRPr lang="th-TH" b="1" dirty="0"/>
        </a:p>
      </dgm:t>
    </dgm:pt>
    <dgm:pt modelId="{C58014E8-671A-441F-9689-9627A2D40B3D}" type="parTrans" cxnId="{377EF84C-0D23-488C-8F66-B60F854CD29A}">
      <dgm:prSet/>
      <dgm:spPr/>
      <dgm:t>
        <a:bodyPr/>
        <a:lstStyle/>
        <a:p>
          <a:endParaRPr lang="th-TH"/>
        </a:p>
      </dgm:t>
    </dgm:pt>
    <dgm:pt modelId="{448FC183-19DE-40F4-9E68-FA23ACD52E76}" type="sibTrans" cxnId="{377EF84C-0D23-488C-8F66-B60F854CD29A}">
      <dgm:prSet/>
      <dgm:spPr/>
      <dgm:t>
        <a:bodyPr/>
        <a:lstStyle/>
        <a:p>
          <a:endParaRPr lang="th-TH"/>
        </a:p>
      </dgm:t>
    </dgm:pt>
    <dgm:pt modelId="{1B73E2A9-448D-41A1-9472-1944A53F4CB0}">
      <dgm:prSet phldrT="[ข้อความ]"/>
      <dgm:spPr/>
      <dgm:t>
        <a:bodyPr/>
        <a:lstStyle/>
        <a:p>
          <a:r>
            <a:rPr lang="th-TH" b="1" dirty="0" smtClean="0"/>
            <a:t>กิจกรรมหนุนเสริมจากโครงการ</a:t>
          </a:r>
          <a:endParaRPr lang="th-TH" b="1" dirty="0"/>
        </a:p>
      </dgm:t>
    </dgm:pt>
    <dgm:pt modelId="{5DD9AF7D-9133-4FBB-BB05-EDDFFD742902}" type="parTrans" cxnId="{41AD7E0F-B4F7-4B30-997C-ACE03E18AFEC}">
      <dgm:prSet/>
      <dgm:spPr/>
      <dgm:t>
        <a:bodyPr/>
        <a:lstStyle/>
        <a:p>
          <a:endParaRPr lang="th-TH"/>
        </a:p>
      </dgm:t>
    </dgm:pt>
    <dgm:pt modelId="{4D9A1437-E7CE-4321-BDD0-D99A3A42A9CF}" type="sibTrans" cxnId="{41AD7E0F-B4F7-4B30-997C-ACE03E18AFEC}">
      <dgm:prSet/>
      <dgm:spPr/>
      <dgm:t>
        <a:bodyPr/>
        <a:lstStyle/>
        <a:p>
          <a:endParaRPr lang="th-TH"/>
        </a:p>
      </dgm:t>
    </dgm:pt>
    <dgm:pt modelId="{2886D884-0ED7-4877-B729-DB94B0417A67}">
      <dgm:prSet phldrT="[ข้อความ]"/>
      <dgm:spPr/>
      <dgm:t>
        <a:bodyPr/>
        <a:lstStyle/>
        <a:p>
          <a:r>
            <a:rPr lang="th-TH" b="1" dirty="0" smtClean="0"/>
            <a:t>สิ่งต่อยอดจากโครงการและผลงานที่เป็นต้นแบบ</a:t>
          </a:r>
          <a:endParaRPr lang="th-TH" b="1" dirty="0"/>
        </a:p>
      </dgm:t>
    </dgm:pt>
    <dgm:pt modelId="{3B93356E-B7B4-4C29-A6DF-CC883A3C260A}" type="parTrans" cxnId="{8245BE9A-FC22-4A90-8043-08BB77DE4A0C}">
      <dgm:prSet/>
      <dgm:spPr/>
      <dgm:t>
        <a:bodyPr/>
        <a:lstStyle/>
        <a:p>
          <a:endParaRPr lang="th-TH"/>
        </a:p>
      </dgm:t>
    </dgm:pt>
    <dgm:pt modelId="{1EA42666-1073-4EAF-9F6A-3A26BA59EA29}" type="sibTrans" cxnId="{8245BE9A-FC22-4A90-8043-08BB77DE4A0C}">
      <dgm:prSet/>
      <dgm:spPr/>
      <dgm:t>
        <a:bodyPr/>
        <a:lstStyle/>
        <a:p>
          <a:endParaRPr lang="th-TH"/>
        </a:p>
      </dgm:t>
    </dgm:pt>
    <dgm:pt modelId="{25A4571C-70F9-4366-BE03-A4EB7A7ED7B3}" type="pres">
      <dgm:prSet presAssocID="{135B9E7E-AFA9-471C-95FE-C554AC6114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D1EF52A5-DE1B-4F3E-85E6-66BFDC1B593E}" type="pres">
      <dgm:prSet presAssocID="{143C11F3-65B5-443A-8CC9-804DBB385E20}" presName="composite" presStyleCnt="0"/>
      <dgm:spPr/>
    </dgm:pt>
    <dgm:pt modelId="{065E7360-A379-4943-A71A-EB5F19E78426}" type="pres">
      <dgm:prSet presAssocID="{143C11F3-65B5-443A-8CC9-804DBB385E20}" presName="bentUpArrow1" presStyleLbl="alignImgPlace1" presStyleIdx="0" presStyleCnt="2"/>
      <dgm:spPr/>
    </dgm:pt>
    <dgm:pt modelId="{CE4227F3-E2A4-4D31-A754-E26EDBA06EF3}" type="pres">
      <dgm:prSet presAssocID="{143C11F3-65B5-443A-8CC9-804DBB385E20}" presName="ParentText" presStyleLbl="node1" presStyleIdx="0" presStyleCnt="3" custScaleX="164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52A92E-637A-42DE-8E0F-2C6D4469841D}" type="pres">
      <dgm:prSet presAssocID="{143C11F3-65B5-443A-8CC9-804DBB385E2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1B7E67-25FF-4020-A271-6FD1E46668AE}" type="pres">
      <dgm:prSet presAssocID="{448FC183-19DE-40F4-9E68-FA23ACD52E76}" presName="sibTrans" presStyleCnt="0"/>
      <dgm:spPr/>
    </dgm:pt>
    <dgm:pt modelId="{8D350EA7-6356-4B18-BC35-06BEA4D42390}" type="pres">
      <dgm:prSet presAssocID="{1B73E2A9-448D-41A1-9472-1944A53F4CB0}" presName="composite" presStyleCnt="0"/>
      <dgm:spPr/>
    </dgm:pt>
    <dgm:pt modelId="{A95D109E-32D1-42C3-8F5D-1CEB5E8C3BAC}" type="pres">
      <dgm:prSet presAssocID="{1B73E2A9-448D-41A1-9472-1944A53F4CB0}" presName="bentUpArrow1" presStyleLbl="alignImgPlace1" presStyleIdx="1" presStyleCnt="2"/>
      <dgm:spPr/>
    </dgm:pt>
    <dgm:pt modelId="{7CDA860D-F41E-422C-9FE6-172CB19B1433}" type="pres">
      <dgm:prSet presAssocID="{1B73E2A9-448D-41A1-9472-1944A53F4CB0}" presName="ParentText" presStyleLbl="node1" presStyleIdx="1" presStyleCnt="3" custScaleX="1712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9F0F49-9C1B-4695-B921-5141AACE4608}" type="pres">
      <dgm:prSet presAssocID="{1B73E2A9-448D-41A1-9472-1944A53F4CB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DABC60-8629-4079-BF29-04B82B6A1F89}" type="pres">
      <dgm:prSet presAssocID="{4D9A1437-E7CE-4321-BDD0-D99A3A42A9CF}" presName="sibTrans" presStyleCnt="0"/>
      <dgm:spPr/>
    </dgm:pt>
    <dgm:pt modelId="{2571563C-52AA-4E90-8CCF-63D2FCE50797}" type="pres">
      <dgm:prSet presAssocID="{2886D884-0ED7-4877-B729-DB94B0417A67}" presName="composite" presStyleCnt="0"/>
      <dgm:spPr/>
    </dgm:pt>
    <dgm:pt modelId="{41FB83AF-619F-48D9-B431-FC79C2DC1F03}" type="pres">
      <dgm:prSet presAssocID="{2886D884-0ED7-4877-B729-DB94B0417A67}" presName="ParentText" presStyleLbl="node1" presStyleIdx="2" presStyleCnt="3" custScaleX="1701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FD45754-2FAB-4D25-87AE-80AF7FDAF5DE}" type="presOf" srcId="{2886D884-0ED7-4877-B729-DB94B0417A67}" destId="{41FB83AF-619F-48D9-B431-FC79C2DC1F03}" srcOrd="0" destOrd="0" presId="urn:microsoft.com/office/officeart/2005/8/layout/StepDownProcess"/>
    <dgm:cxn modelId="{19C60A20-11A1-46B8-94AD-FD6E8AB58869}" type="presOf" srcId="{143C11F3-65B5-443A-8CC9-804DBB385E20}" destId="{CE4227F3-E2A4-4D31-A754-E26EDBA06EF3}" srcOrd="0" destOrd="0" presId="urn:microsoft.com/office/officeart/2005/8/layout/StepDownProcess"/>
    <dgm:cxn modelId="{F00EA88A-DFBD-44AA-8881-4A16809D6539}" type="presOf" srcId="{1B73E2A9-448D-41A1-9472-1944A53F4CB0}" destId="{7CDA860D-F41E-422C-9FE6-172CB19B1433}" srcOrd="0" destOrd="0" presId="urn:microsoft.com/office/officeart/2005/8/layout/StepDownProcess"/>
    <dgm:cxn modelId="{41AD7E0F-B4F7-4B30-997C-ACE03E18AFEC}" srcId="{135B9E7E-AFA9-471C-95FE-C554AC6114A0}" destId="{1B73E2A9-448D-41A1-9472-1944A53F4CB0}" srcOrd="1" destOrd="0" parTransId="{5DD9AF7D-9133-4FBB-BB05-EDDFFD742902}" sibTransId="{4D9A1437-E7CE-4321-BDD0-D99A3A42A9CF}"/>
    <dgm:cxn modelId="{377EF84C-0D23-488C-8F66-B60F854CD29A}" srcId="{135B9E7E-AFA9-471C-95FE-C554AC6114A0}" destId="{143C11F3-65B5-443A-8CC9-804DBB385E20}" srcOrd="0" destOrd="0" parTransId="{C58014E8-671A-441F-9689-9627A2D40B3D}" sibTransId="{448FC183-19DE-40F4-9E68-FA23ACD52E76}"/>
    <dgm:cxn modelId="{B7CC6BA4-6918-4B6E-A31B-A1353A776E6A}" type="presOf" srcId="{135B9E7E-AFA9-471C-95FE-C554AC6114A0}" destId="{25A4571C-70F9-4366-BE03-A4EB7A7ED7B3}" srcOrd="0" destOrd="0" presId="urn:microsoft.com/office/officeart/2005/8/layout/StepDownProcess"/>
    <dgm:cxn modelId="{8245BE9A-FC22-4A90-8043-08BB77DE4A0C}" srcId="{135B9E7E-AFA9-471C-95FE-C554AC6114A0}" destId="{2886D884-0ED7-4877-B729-DB94B0417A67}" srcOrd="2" destOrd="0" parTransId="{3B93356E-B7B4-4C29-A6DF-CC883A3C260A}" sibTransId="{1EA42666-1073-4EAF-9F6A-3A26BA59EA29}"/>
    <dgm:cxn modelId="{9494E314-DD2B-4530-952B-AAD982C581BB}" type="presParOf" srcId="{25A4571C-70F9-4366-BE03-A4EB7A7ED7B3}" destId="{D1EF52A5-DE1B-4F3E-85E6-66BFDC1B593E}" srcOrd="0" destOrd="0" presId="urn:microsoft.com/office/officeart/2005/8/layout/StepDownProcess"/>
    <dgm:cxn modelId="{199CA0CB-80AF-433C-B913-F5C877018867}" type="presParOf" srcId="{D1EF52A5-DE1B-4F3E-85E6-66BFDC1B593E}" destId="{065E7360-A379-4943-A71A-EB5F19E78426}" srcOrd="0" destOrd="0" presId="urn:microsoft.com/office/officeart/2005/8/layout/StepDownProcess"/>
    <dgm:cxn modelId="{8E8A32DB-6732-46A2-8A21-5A73B2DB507B}" type="presParOf" srcId="{D1EF52A5-DE1B-4F3E-85E6-66BFDC1B593E}" destId="{CE4227F3-E2A4-4D31-A754-E26EDBA06EF3}" srcOrd="1" destOrd="0" presId="urn:microsoft.com/office/officeart/2005/8/layout/StepDownProcess"/>
    <dgm:cxn modelId="{FB9E7A87-9ED7-4925-956C-48C772C54BE5}" type="presParOf" srcId="{D1EF52A5-DE1B-4F3E-85E6-66BFDC1B593E}" destId="{3152A92E-637A-42DE-8E0F-2C6D4469841D}" srcOrd="2" destOrd="0" presId="urn:microsoft.com/office/officeart/2005/8/layout/StepDownProcess"/>
    <dgm:cxn modelId="{7D7C00CF-FBF5-42AF-BB62-1FA112E4DA36}" type="presParOf" srcId="{25A4571C-70F9-4366-BE03-A4EB7A7ED7B3}" destId="{601B7E67-25FF-4020-A271-6FD1E46668AE}" srcOrd="1" destOrd="0" presId="urn:microsoft.com/office/officeart/2005/8/layout/StepDownProcess"/>
    <dgm:cxn modelId="{565DF706-1049-4255-93A6-493937F4BAB9}" type="presParOf" srcId="{25A4571C-70F9-4366-BE03-A4EB7A7ED7B3}" destId="{8D350EA7-6356-4B18-BC35-06BEA4D42390}" srcOrd="2" destOrd="0" presId="urn:microsoft.com/office/officeart/2005/8/layout/StepDownProcess"/>
    <dgm:cxn modelId="{3664F482-E113-41B9-A4AF-0408C60D7B62}" type="presParOf" srcId="{8D350EA7-6356-4B18-BC35-06BEA4D42390}" destId="{A95D109E-32D1-42C3-8F5D-1CEB5E8C3BAC}" srcOrd="0" destOrd="0" presId="urn:microsoft.com/office/officeart/2005/8/layout/StepDownProcess"/>
    <dgm:cxn modelId="{A8597026-3394-4895-A8FC-FD002BD11E02}" type="presParOf" srcId="{8D350EA7-6356-4B18-BC35-06BEA4D42390}" destId="{7CDA860D-F41E-422C-9FE6-172CB19B1433}" srcOrd="1" destOrd="0" presId="urn:microsoft.com/office/officeart/2005/8/layout/StepDownProcess"/>
    <dgm:cxn modelId="{27B70AD8-BFA0-4D9A-A181-4D92EEEE4992}" type="presParOf" srcId="{8D350EA7-6356-4B18-BC35-06BEA4D42390}" destId="{179F0F49-9C1B-4695-B921-5141AACE4608}" srcOrd="2" destOrd="0" presId="urn:microsoft.com/office/officeart/2005/8/layout/StepDownProcess"/>
    <dgm:cxn modelId="{025010EB-59BF-486B-9BC3-065E7950D049}" type="presParOf" srcId="{25A4571C-70F9-4366-BE03-A4EB7A7ED7B3}" destId="{2CDABC60-8629-4079-BF29-04B82B6A1F89}" srcOrd="3" destOrd="0" presId="urn:microsoft.com/office/officeart/2005/8/layout/StepDownProcess"/>
    <dgm:cxn modelId="{4A83A474-6606-4165-B298-FD730529290C}" type="presParOf" srcId="{25A4571C-70F9-4366-BE03-A4EB7A7ED7B3}" destId="{2571563C-52AA-4E90-8CCF-63D2FCE50797}" srcOrd="4" destOrd="0" presId="urn:microsoft.com/office/officeart/2005/8/layout/StepDownProcess"/>
    <dgm:cxn modelId="{78441BF3-2AB3-4010-9484-8196EF26AF63}" type="presParOf" srcId="{2571563C-52AA-4E90-8CCF-63D2FCE50797}" destId="{41FB83AF-619F-48D9-B431-FC79C2DC1F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D2ACB-4FF3-4AAC-94CA-C1CB5D8F3F93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0"/>
      <dgm:spPr/>
    </dgm:pt>
    <dgm:pt modelId="{A67BC27E-499F-48E1-8E5F-1418844B78B6}">
      <dgm:prSet phldrT="[ข้อความ]" phldr="1"/>
      <dgm:spPr/>
      <dgm:t>
        <a:bodyPr/>
        <a:lstStyle/>
        <a:p>
          <a:endParaRPr lang="th-TH"/>
        </a:p>
      </dgm:t>
    </dgm:pt>
    <dgm:pt modelId="{E8744423-6A25-4CD3-9AC2-74012797E72E}" type="parTrans" cxnId="{43D2B89D-FDBE-4353-96E5-E5A1F01CFF93}">
      <dgm:prSet/>
      <dgm:spPr/>
      <dgm:t>
        <a:bodyPr/>
        <a:lstStyle/>
        <a:p>
          <a:endParaRPr lang="th-TH"/>
        </a:p>
      </dgm:t>
    </dgm:pt>
    <dgm:pt modelId="{23AF0B46-C786-4FBD-81D9-91EA05010C22}" type="sibTrans" cxnId="{43D2B89D-FDBE-4353-96E5-E5A1F01CFF93}">
      <dgm:prSet/>
      <dgm:spPr/>
      <dgm:t>
        <a:bodyPr/>
        <a:lstStyle/>
        <a:p>
          <a:endParaRPr lang="th-TH"/>
        </a:p>
      </dgm:t>
    </dgm:pt>
    <dgm:pt modelId="{5C7DEC71-2D34-4518-B988-056CFB5837B9}">
      <dgm:prSet phldrT="[ข้อความ]" phldr="1"/>
      <dgm:spPr/>
      <dgm:t>
        <a:bodyPr/>
        <a:lstStyle/>
        <a:p>
          <a:endParaRPr lang="th-TH"/>
        </a:p>
      </dgm:t>
    </dgm:pt>
    <dgm:pt modelId="{4ED193DC-B66C-484E-8AE4-5AB2EDE69021}" type="parTrans" cxnId="{E0ABC1AC-8657-44F6-AB6E-CFD80E4D5512}">
      <dgm:prSet/>
      <dgm:spPr/>
      <dgm:t>
        <a:bodyPr/>
        <a:lstStyle/>
        <a:p>
          <a:endParaRPr lang="th-TH"/>
        </a:p>
      </dgm:t>
    </dgm:pt>
    <dgm:pt modelId="{08479796-F103-4FEC-AE9D-83180B22F4B3}" type="sibTrans" cxnId="{E0ABC1AC-8657-44F6-AB6E-CFD80E4D5512}">
      <dgm:prSet/>
      <dgm:spPr/>
      <dgm:t>
        <a:bodyPr/>
        <a:lstStyle/>
        <a:p>
          <a:endParaRPr lang="th-TH"/>
        </a:p>
      </dgm:t>
    </dgm:pt>
    <dgm:pt modelId="{D8C5193B-35DE-4A81-AC22-5A3CDD5F8D52}">
      <dgm:prSet phldrT="[ข้อความ]" phldr="1"/>
      <dgm:spPr/>
      <dgm:t>
        <a:bodyPr/>
        <a:lstStyle/>
        <a:p>
          <a:endParaRPr lang="th-TH" dirty="0"/>
        </a:p>
      </dgm:t>
    </dgm:pt>
    <dgm:pt modelId="{656CA57B-5A97-4D1E-A692-0E09A832B17A}" type="parTrans" cxnId="{6C3D3FBD-35CB-44CD-AE0A-7D2F80D637BE}">
      <dgm:prSet/>
      <dgm:spPr/>
      <dgm:t>
        <a:bodyPr/>
        <a:lstStyle/>
        <a:p>
          <a:endParaRPr lang="th-TH"/>
        </a:p>
      </dgm:t>
    </dgm:pt>
    <dgm:pt modelId="{52374BD0-0F6A-4D00-B5CA-B46989DF1CEF}" type="sibTrans" cxnId="{6C3D3FBD-35CB-44CD-AE0A-7D2F80D637BE}">
      <dgm:prSet/>
      <dgm:spPr/>
      <dgm:t>
        <a:bodyPr/>
        <a:lstStyle/>
        <a:p>
          <a:endParaRPr lang="th-TH"/>
        </a:p>
      </dgm:t>
    </dgm:pt>
    <dgm:pt modelId="{727E279E-4E58-4B8B-B1FA-46A3AC33D5C2}" type="pres">
      <dgm:prSet presAssocID="{895D2ACB-4FF3-4AAC-94CA-C1CB5D8F3F9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DC31E0-7D5F-482A-9C14-C20569038F0B}" type="pres">
      <dgm:prSet presAssocID="{A67BC27E-499F-48E1-8E5F-1418844B78B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4E0FDA-E8E8-4086-A3DB-B7C5BC4A46E0}" type="pres">
      <dgm:prSet presAssocID="{A67BC27E-499F-48E1-8E5F-1418844B78B6}" presName="gear1srcNode" presStyleLbl="node1" presStyleIdx="0" presStyleCnt="3"/>
      <dgm:spPr/>
      <dgm:t>
        <a:bodyPr/>
        <a:lstStyle/>
        <a:p>
          <a:endParaRPr lang="th-TH"/>
        </a:p>
      </dgm:t>
    </dgm:pt>
    <dgm:pt modelId="{489BEF1D-2B1F-4298-9763-D3760C7BC352}" type="pres">
      <dgm:prSet presAssocID="{A67BC27E-499F-48E1-8E5F-1418844B78B6}" presName="gear1dstNode" presStyleLbl="node1" presStyleIdx="0" presStyleCnt="3"/>
      <dgm:spPr/>
      <dgm:t>
        <a:bodyPr/>
        <a:lstStyle/>
        <a:p>
          <a:endParaRPr lang="th-TH"/>
        </a:p>
      </dgm:t>
    </dgm:pt>
    <dgm:pt modelId="{0F78194D-23B6-4716-A1A6-E58D504475C7}" type="pres">
      <dgm:prSet presAssocID="{5C7DEC71-2D34-4518-B988-056CFB5837B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889857-4D2F-4476-8853-EEC60526B64C}" type="pres">
      <dgm:prSet presAssocID="{5C7DEC71-2D34-4518-B988-056CFB5837B9}" presName="gear2srcNode" presStyleLbl="node1" presStyleIdx="1" presStyleCnt="3"/>
      <dgm:spPr/>
      <dgm:t>
        <a:bodyPr/>
        <a:lstStyle/>
        <a:p>
          <a:endParaRPr lang="th-TH"/>
        </a:p>
      </dgm:t>
    </dgm:pt>
    <dgm:pt modelId="{73F783B2-BDEC-47C1-A841-2B81B1C7FC92}" type="pres">
      <dgm:prSet presAssocID="{5C7DEC71-2D34-4518-B988-056CFB5837B9}" presName="gear2dstNode" presStyleLbl="node1" presStyleIdx="1" presStyleCnt="3"/>
      <dgm:spPr/>
      <dgm:t>
        <a:bodyPr/>
        <a:lstStyle/>
        <a:p>
          <a:endParaRPr lang="th-TH"/>
        </a:p>
      </dgm:t>
    </dgm:pt>
    <dgm:pt modelId="{CA04CC27-E4A5-4844-9B2F-7F8137D848DF}" type="pres">
      <dgm:prSet presAssocID="{D8C5193B-35DE-4A81-AC22-5A3CDD5F8D52}" presName="gear3" presStyleLbl="node1" presStyleIdx="2" presStyleCnt="3"/>
      <dgm:spPr/>
      <dgm:t>
        <a:bodyPr/>
        <a:lstStyle/>
        <a:p>
          <a:endParaRPr lang="th-TH"/>
        </a:p>
      </dgm:t>
    </dgm:pt>
    <dgm:pt modelId="{FBF11B0E-A07D-4984-9D1D-736BB3A4B42C}" type="pres">
      <dgm:prSet presAssocID="{D8C5193B-35DE-4A81-AC22-5A3CDD5F8D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264DE9-F60C-4F4F-B0B5-39C469E5A50D}" type="pres">
      <dgm:prSet presAssocID="{D8C5193B-35DE-4A81-AC22-5A3CDD5F8D52}" presName="gear3srcNode" presStyleLbl="node1" presStyleIdx="2" presStyleCnt="3"/>
      <dgm:spPr/>
      <dgm:t>
        <a:bodyPr/>
        <a:lstStyle/>
        <a:p>
          <a:endParaRPr lang="th-TH"/>
        </a:p>
      </dgm:t>
    </dgm:pt>
    <dgm:pt modelId="{356D5A9E-626C-4E83-A38D-3F0302C122E8}" type="pres">
      <dgm:prSet presAssocID="{D8C5193B-35DE-4A81-AC22-5A3CDD5F8D52}" presName="gear3dstNode" presStyleLbl="node1" presStyleIdx="2" presStyleCnt="3"/>
      <dgm:spPr/>
      <dgm:t>
        <a:bodyPr/>
        <a:lstStyle/>
        <a:p>
          <a:endParaRPr lang="th-TH"/>
        </a:p>
      </dgm:t>
    </dgm:pt>
    <dgm:pt modelId="{62F275C0-351A-4506-A358-80209BF8DC88}" type="pres">
      <dgm:prSet presAssocID="{23AF0B46-C786-4FBD-81D9-91EA05010C22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A0E464CB-1440-4102-A091-5AC9FB21128A}" type="pres">
      <dgm:prSet presAssocID="{08479796-F103-4FEC-AE9D-83180B22F4B3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A733D8DC-882F-476F-8AA7-6AC35DDD2255}" type="pres">
      <dgm:prSet presAssocID="{52374BD0-0F6A-4D00-B5CA-B46989DF1CEF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A984CCB9-D948-4FA8-A734-521DF97846A4}" type="presOf" srcId="{A67BC27E-499F-48E1-8E5F-1418844B78B6}" destId="{489BEF1D-2B1F-4298-9763-D3760C7BC352}" srcOrd="2" destOrd="0" presId="urn:microsoft.com/office/officeart/2005/8/layout/gear1"/>
    <dgm:cxn modelId="{08959FEA-DE39-4B15-A66A-C7FF2B114EB7}" type="presOf" srcId="{5C7DEC71-2D34-4518-B988-056CFB5837B9}" destId="{21889857-4D2F-4476-8853-EEC60526B64C}" srcOrd="1" destOrd="0" presId="urn:microsoft.com/office/officeart/2005/8/layout/gear1"/>
    <dgm:cxn modelId="{43D2B89D-FDBE-4353-96E5-E5A1F01CFF93}" srcId="{895D2ACB-4FF3-4AAC-94CA-C1CB5D8F3F93}" destId="{A67BC27E-499F-48E1-8E5F-1418844B78B6}" srcOrd="0" destOrd="0" parTransId="{E8744423-6A25-4CD3-9AC2-74012797E72E}" sibTransId="{23AF0B46-C786-4FBD-81D9-91EA05010C22}"/>
    <dgm:cxn modelId="{5B791766-FCE5-455F-85C8-949E7C234F83}" type="presOf" srcId="{5C7DEC71-2D34-4518-B988-056CFB5837B9}" destId="{0F78194D-23B6-4716-A1A6-E58D504475C7}" srcOrd="0" destOrd="0" presId="urn:microsoft.com/office/officeart/2005/8/layout/gear1"/>
    <dgm:cxn modelId="{AB8126F7-4917-43AB-94C6-C5EE13B309E1}" type="presOf" srcId="{08479796-F103-4FEC-AE9D-83180B22F4B3}" destId="{A0E464CB-1440-4102-A091-5AC9FB21128A}" srcOrd="0" destOrd="0" presId="urn:microsoft.com/office/officeart/2005/8/layout/gear1"/>
    <dgm:cxn modelId="{FC77F680-85EB-47FE-8371-2B4B1083E1DC}" type="presOf" srcId="{D8C5193B-35DE-4A81-AC22-5A3CDD5F8D52}" destId="{EA264DE9-F60C-4F4F-B0B5-39C469E5A50D}" srcOrd="2" destOrd="0" presId="urn:microsoft.com/office/officeart/2005/8/layout/gear1"/>
    <dgm:cxn modelId="{99960E9C-7EDD-4D98-B6FA-3EDCEF6B64D4}" type="presOf" srcId="{895D2ACB-4FF3-4AAC-94CA-C1CB5D8F3F93}" destId="{727E279E-4E58-4B8B-B1FA-46A3AC33D5C2}" srcOrd="0" destOrd="0" presId="urn:microsoft.com/office/officeart/2005/8/layout/gear1"/>
    <dgm:cxn modelId="{B512A346-F80E-44F5-A0C0-5ED6A20C1307}" type="presOf" srcId="{D8C5193B-35DE-4A81-AC22-5A3CDD5F8D52}" destId="{CA04CC27-E4A5-4844-9B2F-7F8137D848DF}" srcOrd="0" destOrd="0" presId="urn:microsoft.com/office/officeart/2005/8/layout/gear1"/>
    <dgm:cxn modelId="{6C3D3FBD-35CB-44CD-AE0A-7D2F80D637BE}" srcId="{895D2ACB-4FF3-4AAC-94CA-C1CB5D8F3F93}" destId="{D8C5193B-35DE-4A81-AC22-5A3CDD5F8D52}" srcOrd="2" destOrd="0" parTransId="{656CA57B-5A97-4D1E-A692-0E09A832B17A}" sibTransId="{52374BD0-0F6A-4D00-B5CA-B46989DF1CEF}"/>
    <dgm:cxn modelId="{733B1955-C5CE-4CF4-89D3-BBCA46B83965}" type="presOf" srcId="{52374BD0-0F6A-4D00-B5CA-B46989DF1CEF}" destId="{A733D8DC-882F-476F-8AA7-6AC35DDD2255}" srcOrd="0" destOrd="0" presId="urn:microsoft.com/office/officeart/2005/8/layout/gear1"/>
    <dgm:cxn modelId="{E0ABC1AC-8657-44F6-AB6E-CFD80E4D5512}" srcId="{895D2ACB-4FF3-4AAC-94CA-C1CB5D8F3F93}" destId="{5C7DEC71-2D34-4518-B988-056CFB5837B9}" srcOrd="1" destOrd="0" parTransId="{4ED193DC-B66C-484E-8AE4-5AB2EDE69021}" sibTransId="{08479796-F103-4FEC-AE9D-83180B22F4B3}"/>
    <dgm:cxn modelId="{5266B800-5664-4012-8D03-197055F19E1E}" type="presOf" srcId="{A67BC27E-499F-48E1-8E5F-1418844B78B6}" destId="{4D4E0FDA-E8E8-4086-A3DB-B7C5BC4A46E0}" srcOrd="1" destOrd="0" presId="urn:microsoft.com/office/officeart/2005/8/layout/gear1"/>
    <dgm:cxn modelId="{D1C7CD75-4666-4D57-B9DB-A91A43D36FDB}" type="presOf" srcId="{D8C5193B-35DE-4A81-AC22-5A3CDD5F8D52}" destId="{FBF11B0E-A07D-4984-9D1D-736BB3A4B42C}" srcOrd="1" destOrd="0" presId="urn:microsoft.com/office/officeart/2005/8/layout/gear1"/>
    <dgm:cxn modelId="{D97D64BC-E59D-406C-849C-67A68F857768}" type="presOf" srcId="{A67BC27E-499F-48E1-8E5F-1418844B78B6}" destId="{EADC31E0-7D5F-482A-9C14-C20569038F0B}" srcOrd="0" destOrd="0" presId="urn:microsoft.com/office/officeart/2005/8/layout/gear1"/>
    <dgm:cxn modelId="{0DBC9B5A-9202-40AA-8B32-9F21DD102F29}" type="presOf" srcId="{D8C5193B-35DE-4A81-AC22-5A3CDD5F8D52}" destId="{356D5A9E-626C-4E83-A38D-3F0302C122E8}" srcOrd="3" destOrd="0" presId="urn:microsoft.com/office/officeart/2005/8/layout/gear1"/>
    <dgm:cxn modelId="{6501E1C9-4B21-4FD3-ABCB-C1EF5FD20B0F}" type="presOf" srcId="{23AF0B46-C786-4FBD-81D9-91EA05010C22}" destId="{62F275C0-351A-4506-A358-80209BF8DC88}" srcOrd="0" destOrd="0" presId="urn:microsoft.com/office/officeart/2005/8/layout/gear1"/>
    <dgm:cxn modelId="{A4D07062-4655-4F9E-B06D-B0164024514A}" type="presOf" srcId="{5C7DEC71-2D34-4518-B988-056CFB5837B9}" destId="{73F783B2-BDEC-47C1-A841-2B81B1C7FC92}" srcOrd="2" destOrd="0" presId="urn:microsoft.com/office/officeart/2005/8/layout/gear1"/>
    <dgm:cxn modelId="{2D569577-BB8B-4FB7-8A8D-0BD07F21B18A}" type="presParOf" srcId="{727E279E-4E58-4B8B-B1FA-46A3AC33D5C2}" destId="{EADC31E0-7D5F-482A-9C14-C20569038F0B}" srcOrd="0" destOrd="0" presId="urn:microsoft.com/office/officeart/2005/8/layout/gear1"/>
    <dgm:cxn modelId="{551ECC0D-493F-4D26-8808-8A1A29C0E06A}" type="presParOf" srcId="{727E279E-4E58-4B8B-B1FA-46A3AC33D5C2}" destId="{4D4E0FDA-E8E8-4086-A3DB-B7C5BC4A46E0}" srcOrd="1" destOrd="0" presId="urn:microsoft.com/office/officeart/2005/8/layout/gear1"/>
    <dgm:cxn modelId="{C297B7B5-9E38-400D-AB7C-F8EA26A1F871}" type="presParOf" srcId="{727E279E-4E58-4B8B-B1FA-46A3AC33D5C2}" destId="{489BEF1D-2B1F-4298-9763-D3760C7BC352}" srcOrd="2" destOrd="0" presId="urn:microsoft.com/office/officeart/2005/8/layout/gear1"/>
    <dgm:cxn modelId="{3043DFE1-816D-43A0-9E86-2DDBA414D760}" type="presParOf" srcId="{727E279E-4E58-4B8B-B1FA-46A3AC33D5C2}" destId="{0F78194D-23B6-4716-A1A6-E58D504475C7}" srcOrd="3" destOrd="0" presId="urn:microsoft.com/office/officeart/2005/8/layout/gear1"/>
    <dgm:cxn modelId="{04914D93-5BBE-433F-8E6C-18162AB98E9C}" type="presParOf" srcId="{727E279E-4E58-4B8B-B1FA-46A3AC33D5C2}" destId="{21889857-4D2F-4476-8853-EEC60526B64C}" srcOrd="4" destOrd="0" presId="urn:microsoft.com/office/officeart/2005/8/layout/gear1"/>
    <dgm:cxn modelId="{391ACFCF-E256-4D10-814B-82ACA4715F31}" type="presParOf" srcId="{727E279E-4E58-4B8B-B1FA-46A3AC33D5C2}" destId="{73F783B2-BDEC-47C1-A841-2B81B1C7FC92}" srcOrd="5" destOrd="0" presId="urn:microsoft.com/office/officeart/2005/8/layout/gear1"/>
    <dgm:cxn modelId="{D48307EA-EE18-46E7-B136-3E73DE2AE0AF}" type="presParOf" srcId="{727E279E-4E58-4B8B-B1FA-46A3AC33D5C2}" destId="{CA04CC27-E4A5-4844-9B2F-7F8137D848DF}" srcOrd="6" destOrd="0" presId="urn:microsoft.com/office/officeart/2005/8/layout/gear1"/>
    <dgm:cxn modelId="{48FDB508-CAF9-4DEC-8CB0-D27EC0BC99F3}" type="presParOf" srcId="{727E279E-4E58-4B8B-B1FA-46A3AC33D5C2}" destId="{FBF11B0E-A07D-4984-9D1D-736BB3A4B42C}" srcOrd="7" destOrd="0" presId="urn:microsoft.com/office/officeart/2005/8/layout/gear1"/>
    <dgm:cxn modelId="{1A035BB9-CC4C-4636-99A3-838C8A5F2A2B}" type="presParOf" srcId="{727E279E-4E58-4B8B-B1FA-46A3AC33D5C2}" destId="{EA264DE9-F60C-4F4F-B0B5-39C469E5A50D}" srcOrd="8" destOrd="0" presId="urn:microsoft.com/office/officeart/2005/8/layout/gear1"/>
    <dgm:cxn modelId="{84BA1C20-D03E-415F-95BB-4F8BB7B8E082}" type="presParOf" srcId="{727E279E-4E58-4B8B-B1FA-46A3AC33D5C2}" destId="{356D5A9E-626C-4E83-A38D-3F0302C122E8}" srcOrd="9" destOrd="0" presId="urn:microsoft.com/office/officeart/2005/8/layout/gear1"/>
    <dgm:cxn modelId="{BFCF9D6B-E6D0-4B39-B67F-8D8E26F1EFA5}" type="presParOf" srcId="{727E279E-4E58-4B8B-B1FA-46A3AC33D5C2}" destId="{62F275C0-351A-4506-A358-80209BF8DC88}" srcOrd="10" destOrd="0" presId="urn:microsoft.com/office/officeart/2005/8/layout/gear1"/>
    <dgm:cxn modelId="{A24F805F-0047-462E-840C-49C19967E325}" type="presParOf" srcId="{727E279E-4E58-4B8B-B1FA-46A3AC33D5C2}" destId="{A0E464CB-1440-4102-A091-5AC9FB21128A}" srcOrd="11" destOrd="0" presId="urn:microsoft.com/office/officeart/2005/8/layout/gear1"/>
    <dgm:cxn modelId="{50C8BF99-DF76-4032-9423-C7E1F91C1DD6}" type="presParOf" srcId="{727E279E-4E58-4B8B-B1FA-46A3AC33D5C2}" destId="{A733D8DC-882F-476F-8AA7-6AC35DDD22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5D2ACB-4FF3-4AAC-94CA-C1CB5D8F3F93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0"/>
      <dgm:spPr/>
    </dgm:pt>
    <dgm:pt modelId="{A67BC27E-499F-48E1-8E5F-1418844B78B6}">
      <dgm:prSet phldrT="[ข้อความ]" phldr="1"/>
      <dgm:spPr/>
      <dgm:t>
        <a:bodyPr/>
        <a:lstStyle/>
        <a:p>
          <a:endParaRPr lang="th-TH"/>
        </a:p>
      </dgm:t>
    </dgm:pt>
    <dgm:pt modelId="{E8744423-6A25-4CD3-9AC2-74012797E72E}" type="parTrans" cxnId="{43D2B89D-FDBE-4353-96E5-E5A1F01CFF93}">
      <dgm:prSet/>
      <dgm:spPr/>
      <dgm:t>
        <a:bodyPr/>
        <a:lstStyle/>
        <a:p>
          <a:endParaRPr lang="th-TH"/>
        </a:p>
      </dgm:t>
    </dgm:pt>
    <dgm:pt modelId="{23AF0B46-C786-4FBD-81D9-91EA05010C22}" type="sibTrans" cxnId="{43D2B89D-FDBE-4353-96E5-E5A1F01CFF93}">
      <dgm:prSet/>
      <dgm:spPr/>
      <dgm:t>
        <a:bodyPr/>
        <a:lstStyle/>
        <a:p>
          <a:endParaRPr lang="th-TH"/>
        </a:p>
      </dgm:t>
    </dgm:pt>
    <dgm:pt modelId="{5C7DEC71-2D34-4518-B988-056CFB5837B9}">
      <dgm:prSet phldrT="[ข้อความ]" phldr="1"/>
      <dgm:spPr/>
      <dgm:t>
        <a:bodyPr/>
        <a:lstStyle/>
        <a:p>
          <a:endParaRPr lang="th-TH"/>
        </a:p>
      </dgm:t>
    </dgm:pt>
    <dgm:pt modelId="{4ED193DC-B66C-484E-8AE4-5AB2EDE69021}" type="parTrans" cxnId="{E0ABC1AC-8657-44F6-AB6E-CFD80E4D5512}">
      <dgm:prSet/>
      <dgm:spPr/>
      <dgm:t>
        <a:bodyPr/>
        <a:lstStyle/>
        <a:p>
          <a:endParaRPr lang="th-TH"/>
        </a:p>
      </dgm:t>
    </dgm:pt>
    <dgm:pt modelId="{08479796-F103-4FEC-AE9D-83180B22F4B3}" type="sibTrans" cxnId="{E0ABC1AC-8657-44F6-AB6E-CFD80E4D5512}">
      <dgm:prSet/>
      <dgm:spPr/>
      <dgm:t>
        <a:bodyPr/>
        <a:lstStyle/>
        <a:p>
          <a:endParaRPr lang="th-TH"/>
        </a:p>
      </dgm:t>
    </dgm:pt>
    <dgm:pt modelId="{D8C5193B-35DE-4A81-AC22-5A3CDD5F8D52}">
      <dgm:prSet phldrT="[ข้อความ]" phldr="1"/>
      <dgm:spPr/>
      <dgm:t>
        <a:bodyPr/>
        <a:lstStyle/>
        <a:p>
          <a:endParaRPr lang="th-TH"/>
        </a:p>
      </dgm:t>
    </dgm:pt>
    <dgm:pt modelId="{656CA57B-5A97-4D1E-A692-0E09A832B17A}" type="parTrans" cxnId="{6C3D3FBD-35CB-44CD-AE0A-7D2F80D637BE}">
      <dgm:prSet/>
      <dgm:spPr/>
      <dgm:t>
        <a:bodyPr/>
        <a:lstStyle/>
        <a:p>
          <a:endParaRPr lang="th-TH"/>
        </a:p>
      </dgm:t>
    </dgm:pt>
    <dgm:pt modelId="{52374BD0-0F6A-4D00-B5CA-B46989DF1CEF}" type="sibTrans" cxnId="{6C3D3FBD-35CB-44CD-AE0A-7D2F80D637BE}">
      <dgm:prSet/>
      <dgm:spPr/>
      <dgm:t>
        <a:bodyPr/>
        <a:lstStyle/>
        <a:p>
          <a:endParaRPr lang="th-TH"/>
        </a:p>
      </dgm:t>
    </dgm:pt>
    <dgm:pt modelId="{727E279E-4E58-4B8B-B1FA-46A3AC33D5C2}" type="pres">
      <dgm:prSet presAssocID="{895D2ACB-4FF3-4AAC-94CA-C1CB5D8F3F9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DC31E0-7D5F-482A-9C14-C20569038F0B}" type="pres">
      <dgm:prSet presAssocID="{A67BC27E-499F-48E1-8E5F-1418844B78B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4E0FDA-E8E8-4086-A3DB-B7C5BC4A46E0}" type="pres">
      <dgm:prSet presAssocID="{A67BC27E-499F-48E1-8E5F-1418844B78B6}" presName="gear1srcNode" presStyleLbl="node1" presStyleIdx="0" presStyleCnt="3"/>
      <dgm:spPr/>
      <dgm:t>
        <a:bodyPr/>
        <a:lstStyle/>
        <a:p>
          <a:endParaRPr lang="th-TH"/>
        </a:p>
      </dgm:t>
    </dgm:pt>
    <dgm:pt modelId="{489BEF1D-2B1F-4298-9763-D3760C7BC352}" type="pres">
      <dgm:prSet presAssocID="{A67BC27E-499F-48E1-8E5F-1418844B78B6}" presName="gear1dstNode" presStyleLbl="node1" presStyleIdx="0" presStyleCnt="3"/>
      <dgm:spPr/>
      <dgm:t>
        <a:bodyPr/>
        <a:lstStyle/>
        <a:p>
          <a:endParaRPr lang="th-TH"/>
        </a:p>
      </dgm:t>
    </dgm:pt>
    <dgm:pt modelId="{0F78194D-23B6-4716-A1A6-E58D504475C7}" type="pres">
      <dgm:prSet presAssocID="{5C7DEC71-2D34-4518-B988-056CFB5837B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889857-4D2F-4476-8853-EEC60526B64C}" type="pres">
      <dgm:prSet presAssocID="{5C7DEC71-2D34-4518-B988-056CFB5837B9}" presName="gear2srcNode" presStyleLbl="node1" presStyleIdx="1" presStyleCnt="3"/>
      <dgm:spPr/>
      <dgm:t>
        <a:bodyPr/>
        <a:lstStyle/>
        <a:p>
          <a:endParaRPr lang="th-TH"/>
        </a:p>
      </dgm:t>
    </dgm:pt>
    <dgm:pt modelId="{73F783B2-BDEC-47C1-A841-2B81B1C7FC92}" type="pres">
      <dgm:prSet presAssocID="{5C7DEC71-2D34-4518-B988-056CFB5837B9}" presName="gear2dstNode" presStyleLbl="node1" presStyleIdx="1" presStyleCnt="3"/>
      <dgm:spPr/>
      <dgm:t>
        <a:bodyPr/>
        <a:lstStyle/>
        <a:p>
          <a:endParaRPr lang="th-TH"/>
        </a:p>
      </dgm:t>
    </dgm:pt>
    <dgm:pt modelId="{CA04CC27-E4A5-4844-9B2F-7F8137D848DF}" type="pres">
      <dgm:prSet presAssocID="{D8C5193B-35DE-4A81-AC22-5A3CDD5F8D52}" presName="gear3" presStyleLbl="node1" presStyleIdx="2" presStyleCnt="3"/>
      <dgm:spPr/>
      <dgm:t>
        <a:bodyPr/>
        <a:lstStyle/>
        <a:p>
          <a:endParaRPr lang="th-TH"/>
        </a:p>
      </dgm:t>
    </dgm:pt>
    <dgm:pt modelId="{FBF11B0E-A07D-4984-9D1D-736BB3A4B42C}" type="pres">
      <dgm:prSet presAssocID="{D8C5193B-35DE-4A81-AC22-5A3CDD5F8D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264DE9-F60C-4F4F-B0B5-39C469E5A50D}" type="pres">
      <dgm:prSet presAssocID="{D8C5193B-35DE-4A81-AC22-5A3CDD5F8D52}" presName="gear3srcNode" presStyleLbl="node1" presStyleIdx="2" presStyleCnt="3"/>
      <dgm:spPr/>
      <dgm:t>
        <a:bodyPr/>
        <a:lstStyle/>
        <a:p>
          <a:endParaRPr lang="th-TH"/>
        </a:p>
      </dgm:t>
    </dgm:pt>
    <dgm:pt modelId="{356D5A9E-626C-4E83-A38D-3F0302C122E8}" type="pres">
      <dgm:prSet presAssocID="{D8C5193B-35DE-4A81-AC22-5A3CDD5F8D52}" presName="gear3dstNode" presStyleLbl="node1" presStyleIdx="2" presStyleCnt="3"/>
      <dgm:spPr/>
      <dgm:t>
        <a:bodyPr/>
        <a:lstStyle/>
        <a:p>
          <a:endParaRPr lang="th-TH"/>
        </a:p>
      </dgm:t>
    </dgm:pt>
    <dgm:pt modelId="{62F275C0-351A-4506-A358-80209BF8DC88}" type="pres">
      <dgm:prSet presAssocID="{23AF0B46-C786-4FBD-81D9-91EA05010C22}" presName="connector1" presStyleLbl="sibTrans2D1" presStyleIdx="0" presStyleCnt="3"/>
      <dgm:spPr/>
      <dgm:t>
        <a:bodyPr/>
        <a:lstStyle/>
        <a:p>
          <a:endParaRPr lang="th-TH"/>
        </a:p>
      </dgm:t>
    </dgm:pt>
    <dgm:pt modelId="{A0E464CB-1440-4102-A091-5AC9FB21128A}" type="pres">
      <dgm:prSet presAssocID="{08479796-F103-4FEC-AE9D-83180B22F4B3}" presName="connector2" presStyleLbl="sibTrans2D1" presStyleIdx="1" presStyleCnt="3"/>
      <dgm:spPr/>
      <dgm:t>
        <a:bodyPr/>
        <a:lstStyle/>
        <a:p>
          <a:endParaRPr lang="th-TH"/>
        </a:p>
      </dgm:t>
    </dgm:pt>
    <dgm:pt modelId="{A733D8DC-882F-476F-8AA7-6AC35DDD2255}" type="pres">
      <dgm:prSet presAssocID="{52374BD0-0F6A-4D00-B5CA-B46989DF1CEF}" presName="connector3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19253369-604F-496E-A93E-39247049B986}" type="presOf" srcId="{A67BC27E-499F-48E1-8E5F-1418844B78B6}" destId="{EADC31E0-7D5F-482A-9C14-C20569038F0B}" srcOrd="0" destOrd="0" presId="urn:microsoft.com/office/officeart/2005/8/layout/gear1"/>
    <dgm:cxn modelId="{43D2B89D-FDBE-4353-96E5-E5A1F01CFF93}" srcId="{895D2ACB-4FF3-4AAC-94CA-C1CB5D8F3F93}" destId="{A67BC27E-499F-48E1-8E5F-1418844B78B6}" srcOrd="0" destOrd="0" parTransId="{E8744423-6A25-4CD3-9AC2-74012797E72E}" sibTransId="{23AF0B46-C786-4FBD-81D9-91EA05010C22}"/>
    <dgm:cxn modelId="{2EF01C95-E7E1-488D-BA21-01A9D94FD641}" type="presOf" srcId="{D8C5193B-35DE-4A81-AC22-5A3CDD5F8D52}" destId="{CA04CC27-E4A5-4844-9B2F-7F8137D848DF}" srcOrd="0" destOrd="0" presId="urn:microsoft.com/office/officeart/2005/8/layout/gear1"/>
    <dgm:cxn modelId="{1212A39C-4E4C-4A8F-BAFC-278842849F84}" type="presOf" srcId="{A67BC27E-499F-48E1-8E5F-1418844B78B6}" destId="{4D4E0FDA-E8E8-4086-A3DB-B7C5BC4A46E0}" srcOrd="1" destOrd="0" presId="urn:microsoft.com/office/officeart/2005/8/layout/gear1"/>
    <dgm:cxn modelId="{98FE511D-6D25-42AB-B631-DB0942F9012C}" type="presOf" srcId="{52374BD0-0F6A-4D00-B5CA-B46989DF1CEF}" destId="{A733D8DC-882F-476F-8AA7-6AC35DDD2255}" srcOrd="0" destOrd="0" presId="urn:microsoft.com/office/officeart/2005/8/layout/gear1"/>
    <dgm:cxn modelId="{EE42CB50-8186-49CA-8F2C-80D2D191D55B}" type="presOf" srcId="{D8C5193B-35DE-4A81-AC22-5A3CDD5F8D52}" destId="{EA264DE9-F60C-4F4F-B0B5-39C469E5A50D}" srcOrd="2" destOrd="0" presId="urn:microsoft.com/office/officeart/2005/8/layout/gear1"/>
    <dgm:cxn modelId="{D0F3B1D3-F03A-42FA-BDA7-B5B8AE579EEC}" type="presOf" srcId="{895D2ACB-4FF3-4AAC-94CA-C1CB5D8F3F93}" destId="{727E279E-4E58-4B8B-B1FA-46A3AC33D5C2}" srcOrd="0" destOrd="0" presId="urn:microsoft.com/office/officeart/2005/8/layout/gear1"/>
    <dgm:cxn modelId="{5044BFE4-73BC-43D5-8E01-77A303B0AE53}" type="presOf" srcId="{A67BC27E-499F-48E1-8E5F-1418844B78B6}" destId="{489BEF1D-2B1F-4298-9763-D3760C7BC352}" srcOrd="2" destOrd="0" presId="urn:microsoft.com/office/officeart/2005/8/layout/gear1"/>
    <dgm:cxn modelId="{326D7E9F-ACB6-462C-9FDB-B14AE82FC3F4}" type="presOf" srcId="{D8C5193B-35DE-4A81-AC22-5A3CDD5F8D52}" destId="{FBF11B0E-A07D-4984-9D1D-736BB3A4B42C}" srcOrd="1" destOrd="0" presId="urn:microsoft.com/office/officeart/2005/8/layout/gear1"/>
    <dgm:cxn modelId="{6C3D3FBD-35CB-44CD-AE0A-7D2F80D637BE}" srcId="{895D2ACB-4FF3-4AAC-94CA-C1CB5D8F3F93}" destId="{D8C5193B-35DE-4A81-AC22-5A3CDD5F8D52}" srcOrd="2" destOrd="0" parTransId="{656CA57B-5A97-4D1E-A692-0E09A832B17A}" sibTransId="{52374BD0-0F6A-4D00-B5CA-B46989DF1CEF}"/>
    <dgm:cxn modelId="{82A84EAE-49CE-4804-BF21-D2F100DD9340}" type="presOf" srcId="{5C7DEC71-2D34-4518-B988-056CFB5837B9}" destId="{21889857-4D2F-4476-8853-EEC60526B64C}" srcOrd="1" destOrd="0" presId="urn:microsoft.com/office/officeart/2005/8/layout/gear1"/>
    <dgm:cxn modelId="{AACF04B2-63AA-4FC3-B4FB-9485BA1E290A}" type="presOf" srcId="{08479796-F103-4FEC-AE9D-83180B22F4B3}" destId="{A0E464CB-1440-4102-A091-5AC9FB21128A}" srcOrd="0" destOrd="0" presId="urn:microsoft.com/office/officeart/2005/8/layout/gear1"/>
    <dgm:cxn modelId="{E0ABC1AC-8657-44F6-AB6E-CFD80E4D5512}" srcId="{895D2ACB-4FF3-4AAC-94CA-C1CB5D8F3F93}" destId="{5C7DEC71-2D34-4518-B988-056CFB5837B9}" srcOrd="1" destOrd="0" parTransId="{4ED193DC-B66C-484E-8AE4-5AB2EDE69021}" sibTransId="{08479796-F103-4FEC-AE9D-83180B22F4B3}"/>
    <dgm:cxn modelId="{4263F1B1-0340-4D9B-88AE-79D520C5F341}" type="presOf" srcId="{5C7DEC71-2D34-4518-B988-056CFB5837B9}" destId="{73F783B2-BDEC-47C1-A841-2B81B1C7FC92}" srcOrd="2" destOrd="0" presId="urn:microsoft.com/office/officeart/2005/8/layout/gear1"/>
    <dgm:cxn modelId="{431793AE-9EE7-4C73-BF47-B4E0727762D2}" type="presOf" srcId="{5C7DEC71-2D34-4518-B988-056CFB5837B9}" destId="{0F78194D-23B6-4716-A1A6-E58D504475C7}" srcOrd="0" destOrd="0" presId="urn:microsoft.com/office/officeart/2005/8/layout/gear1"/>
    <dgm:cxn modelId="{5C619A0E-F256-4E06-A0E4-1F0DC14A05C1}" type="presOf" srcId="{23AF0B46-C786-4FBD-81D9-91EA05010C22}" destId="{62F275C0-351A-4506-A358-80209BF8DC88}" srcOrd="0" destOrd="0" presId="urn:microsoft.com/office/officeart/2005/8/layout/gear1"/>
    <dgm:cxn modelId="{9584D0D5-820F-4C27-A3FF-49880BEDE54C}" type="presOf" srcId="{D8C5193B-35DE-4A81-AC22-5A3CDD5F8D52}" destId="{356D5A9E-626C-4E83-A38D-3F0302C122E8}" srcOrd="3" destOrd="0" presId="urn:microsoft.com/office/officeart/2005/8/layout/gear1"/>
    <dgm:cxn modelId="{0D26D467-DE73-4752-8BF8-2A36339B2720}" type="presParOf" srcId="{727E279E-4E58-4B8B-B1FA-46A3AC33D5C2}" destId="{EADC31E0-7D5F-482A-9C14-C20569038F0B}" srcOrd="0" destOrd="0" presId="urn:microsoft.com/office/officeart/2005/8/layout/gear1"/>
    <dgm:cxn modelId="{86B61213-39EC-48FF-A2F1-3D20DBC56B33}" type="presParOf" srcId="{727E279E-4E58-4B8B-B1FA-46A3AC33D5C2}" destId="{4D4E0FDA-E8E8-4086-A3DB-B7C5BC4A46E0}" srcOrd="1" destOrd="0" presId="urn:microsoft.com/office/officeart/2005/8/layout/gear1"/>
    <dgm:cxn modelId="{5CE77722-A497-45EE-B08A-27FE8A26D037}" type="presParOf" srcId="{727E279E-4E58-4B8B-B1FA-46A3AC33D5C2}" destId="{489BEF1D-2B1F-4298-9763-D3760C7BC352}" srcOrd="2" destOrd="0" presId="urn:microsoft.com/office/officeart/2005/8/layout/gear1"/>
    <dgm:cxn modelId="{35FAB53C-2619-41E7-8A4B-AF09814EAF34}" type="presParOf" srcId="{727E279E-4E58-4B8B-B1FA-46A3AC33D5C2}" destId="{0F78194D-23B6-4716-A1A6-E58D504475C7}" srcOrd="3" destOrd="0" presId="urn:microsoft.com/office/officeart/2005/8/layout/gear1"/>
    <dgm:cxn modelId="{ADF90F09-7FFE-4A80-8D6E-2A9CA9C1009C}" type="presParOf" srcId="{727E279E-4E58-4B8B-B1FA-46A3AC33D5C2}" destId="{21889857-4D2F-4476-8853-EEC60526B64C}" srcOrd="4" destOrd="0" presId="urn:microsoft.com/office/officeart/2005/8/layout/gear1"/>
    <dgm:cxn modelId="{09784701-C29F-4D9B-9AA6-5EAFED07FA7B}" type="presParOf" srcId="{727E279E-4E58-4B8B-B1FA-46A3AC33D5C2}" destId="{73F783B2-BDEC-47C1-A841-2B81B1C7FC92}" srcOrd="5" destOrd="0" presId="urn:microsoft.com/office/officeart/2005/8/layout/gear1"/>
    <dgm:cxn modelId="{83BF55C5-2EFA-4D4E-B296-93321CD9FCBD}" type="presParOf" srcId="{727E279E-4E58-4B8B-B1FA-46A3AC33D5C2}" destId="{CA04CC27-E4A5-4844-9B2F-7F8137D848DF}" srcOrd="6" destOrd="0" presId="urn:microsoft.com/office/officeart/2005/8/layout/gear1"/>
    <dgm:cxn modelId="{A5377D5D-4765-4E5A-AE2C-897DBD892FE4}" type="presParOf" srcId="{727E279E-4E58-4B8B-B1FA-46A3AC33D5C2}" destId="{FBF11B0E-A07D-4984-9D1D-736BB3A4B42C}" srcOrd="7" destOrd="0" presId="urn:microsoft.com/office/officeart/2005/8/layout/gear1"/>
    <dgm:cxn modelId="{E488C2A6-0007-4B74-BF7D-BF11651360E3}" type="presParOf" srcId="{727E279E-4E58-4B8B-B1FA-46A3AC33D5C2}" destId="{EA264DE9-F60C-4F4F-B0B5-39C469E5A50D}" srcOrd="8" destOrd="0" presId="urn:microsoft.com/office/officeart/2005/8/layout/gear1"/>
    <dgm:cxn modelId="{AA87EA8D-FFCB-495B-B0B3-24001F5C469E}" type="presParOf" srcId="{727E279E-4E58-4B8B-B1FA-46A3AC33D5C2}" destId="{356D5A9E-626C-4E83-A38D-3F0302C122E8}" srcOrd="9" destOrd="0" presId="urn:microsoft.com/office/officeart/2005/8/layout/gear1"/>
    <dgm:cxn modelId="{B4E297B9-90DC-4DBF-AC77-52AF0EAE53EE}" type="presParOf" srcId="{727E279E-4E58-4B8B-B1FA-46A3AC33D5C2}" destId="{62F275C0-351A-4506-A358-80209BF8DC88}" srcOrd="10" destOrd="0" presId="urn:microsoft.com/office/officeart/2005/8/layout/gear1"/>
    <dgm:cxn modelId="{F6D8F67C-6713-43D9-9C97-E3B2CAD34B6B}" type="presParOf" srcId="{727E279E-4E58-4B8B-B1FA-46A3AC33D5C2}" destId="{A0E464CB-1440-4102-A091-5AC9FB21128A}" srcOrd="11" destOrd="0" presId="urn:microsoft.com/office/officeart/2005/8/layout/gear1"/>
    <dgm:cxn modelId="{416134B7-8B33-4975-B5AF-2549623D658E}" type="presParOf" srcId="{727E279E-4E58-4B8B-B1FA-46A3AC33D5C2}" destId="{A733D8DC-882F-476F-8AA7-6AC35DDD22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EF0C05-9542-406D-ACC8-CA5B28D9929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8CB2A8CF-11FA-4318-8E98-57F9B9AFD01A}">
      <dgm:prSet phldrT="[ข้อความ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h-TH" sz="2800" dirty="0" smtClean="0"/>
            <a:t>คณะทำงานด้านแผนพัฒนาหมู่บ้าน</a:t>
          </a:r>
          <a:endParaRPr lang="th-TH" sz="2800" dirty="0"/>
        </a:p>
      </dgm:t>
    </dgm:pt>
    <dgm:pt modelId="{3BECE5AD-2EF2-4C7D-8C36-B1B80EE2D1F4}" type="parTrans" cxnId="{8A7CC9C5-515E-48DD-AF8D-5A4454EB1E37}">
      <dgm:prSet/>
      <dgm:spPr/>
      <dgm:t>
        <a:bodyPr/>
        <a:lstStyle/>
        <a:p>
          <a:endParaRPr lang="th-TH"/>
        </a:p>
      </dgm:t>
    </dgm:pt>
    <dgm:pt modelId="{62A88C07-96C5-4611-9333-92BFA7F2119A}" type="sibTrans" cxnId="{8A7CC9C5-515E-48DD-AF8D-5A4454EB1E37}">
      <dgm:prSet/>
      <dgm:spPr/>
      <dgm:t>
        <a:bodyPr/>
        <a:lstStyle/>
        <a:p>
          <a:endParaRPr lang="th-TH"/>
        </a:p>
      </dgm:t>
    </dgm:pt>
    <dgm:pt modelId="{5083FAB1-712C-4907-B8DC-3AEA2CD37342}">
      <dgm:prSet phldrT="[ข้อความ]" custT="1"/>
      <dgm:spPr/>
      <dgm:t>
        <a:bodyPr/>
        <a:lstStyle/>
        <a:p>
          <a:r>
            <a:rPr lang="th-TH" sz="3200" dirty="0" smtClean="0"/>
            <a:t>ทำหน้าที่จัดทำและรวบรวมข้อมูลของหมู่บ้าน</a:t>
          </a:r>
          <a:endParaRPr lang="th-TH" sz="3200" dirty="0"/>
        </a:p>
      </dgm:t>
    </dgm:pt>
    <dgm:pt modelId="{EAA47865-810D-4865-B870-984800E40D49}" type="parTrans" cxnId="{566436B4-CB9E-4FF1-A31D-F407D1C203E9}">
      <dgm:prSet/>
      <dgm:spPr/>
      <dgm:t>
        <a:bodyPr/>
        <a:lstStyle/>
        <a:p>
          <a:endParaRPr lang="th-TH"/>
        </a:p>
      </dgm:t>
    </dgm:pt>
    <dgm:pt modelId="{BB9AA825-21F9-497F-938C-F0B6367F2B5E}" type="sibTrans" cxnId="{566436B4-CB9E-4FF1-A31D-F407D1C203E9}">
      <dgm:prSet/>
      <dgm:spPr/>
      <dgm:t>
        <a:bodyPr/>
        <a:lstStyle/>
        <a:p>
          <a:endParaRPr lang="th-TH"/>
        </a:p>
      </dgm:t>
    </dgm:pt>
    <dgm:pt modelId="{A7107309-D4D4-48BA-A4D6-F4A47ECD0AEB}">
      <dgm:prSet phldrT="[ข้อความ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th-TH" sz="3600" dirty="0" smtClean="0"/>
            <a:t>ศาลาประชาคม</a:t>
          </a:r>
          <a:endParaRPr lang="th-TH" sz="3600" dirty="0"/>
        </a:p>
      </dgm:t>
    </dgm:pt>
    <dgm:pt modelId="{0D61A452-287C-40E2-9809-54698FDD408B}" type="parTrans" cxnId="{1BFAD189-ABD4-4B3E-9761-20D82CFD6315}">
      <dgm:prSet/>
      <dgm:spPr/>
      <dgm:t>
        <a:bodyPr/>
        <a:lstStyle/>
        <a:p>
          <a:endParaRPr lang="th-TH"/>
        </a:p>
      </dgm:t>
    </dgm:pt>
    <dgm:pt modelId="{480147BA-B790-4A73-9DF5-BA825338FF32}" type="sibTrans" cxnId="{1BFAD189-ABD4-4B3E-9761-20D82CFD6315}">
      <dgm:prSet/>
      <dgm:spPr/>
      <dgm:t>
        <a:bodyPr/>
        <a:lstStyle/>
        <a:p>
          <a:endParaRPr lang="th-TH"/>
        </a:p>
      </dgm:t>
    </dgm:pt>
    <dgm:pt modelId="{4FE781BD-0CA2-4A4D-9B50-D76AF7088994}">
      <dgm:prSet phldrT="[ข้อความ]" custT="1"/>
      <dgm:spPr/>
      <dgm:t>
        <a:bodyPr/>
        <a:lstStyle/>
        <a:p>
          <a:r>
            <a:rPr lang="th-TH" sz="3200" dirty="0" smtClean="0"/>
            <a:t>สถานที่รวบรวมและเผยแพร่ข้อมูลสารสนเทศ เช่นประวัติ โครงสร้างการบริหาร แผนที่ ข้อมูลศักยภาพของหมู่บ้าน เป็นต้น</a:t>
          </a:r>
          <a:endParaRPr lang="th-TH" sz="3200" dirty="0"/>
        </a:p>
      </dgm:t>
    </dgm:pt>
    <dgm:pt modelId="{5F874C1D-5CF3-4585-AAA9-424671C4B8FE}" type="parTrans" cxnId="{B5703E5C-04A2-4AEC-AA56-910154790125}">
      <dgm:prSet/>
      <dgm:spPr/>
      <dgm:t>
        <a:bodyPr/>
        <a:lstStyle/>
        <a:p>
          <a:endParaRPr lang="th-TH"/>
        </a:p>
      </dgm:t>
    </dgm:pt>
    <dgm:pt modelId="{A177C2BA-3433-4357-B61D-BC89501B51E1}" type="sibTrans" cxnId="{B5703E5C-04A2-4AEC-AA56-910154790125}">
      <dgm:prSet/>
      <dgm:spPr/>
      <dgm:t>
        <a:bodyPr/>
        <a:lstStyle/>
        <a:p>
          <a:endParaRPr lang="th-TH"/>
        </a:p>
      </dgm:t>
    </dgm:pt>
    <dgm:pt modelId="{60AB02B0-151D-426B-8C21-F21653024453}">
      <dgm:prSet phldrT="[ข้อความ]" custT="1"/>
      <dgm:spPr/>
      <dgm:t>
        <a:bodyPr/>
        <a:lstStyle/>
        <a:p>
          <a:r>
            <a:rPr lang="th-TH" sz="2800" dirty="0" smtClean="0"/>
            <a:t>การเผยแพร่ข้อมูล</a:t>
          </a:r>
          <a:endParaRPr lang="th-TH" sz="2800" dirty="0"/>
        </a:p>
      </dgm:t>
    </dgm:pt>
    <dgm:pt modelId="{AE274087-3704-4CCC-90DA-15572FCB28FF}" type="parTrans" cxnId="{3EF2D27F-A440-4533-A541-F4C607A613A6}">
      <dgm:prSet/>
      <dgm:spPr/>
      <dgm:t>
        <a:bodyPr/>
        <a:lstStyle/>
        <a:p>
          <a:endParaRPr lang="th-TH"/>
        </a:p>
      </dgm:t>
    </dgm:pt>
    <dgm:pt modelId="{E4520C9A-629D-4C2B-ABC4-ECF7431486AD}" type="sibTrans" cxnId="{3EF2D27F-A440-4533-A541-F4C607A613A6}">
      <dgm:prSet/>
      <dgm:spPr/>
      <dgm:t>
        <a:bodyPr/>
        <a:lstStyle/>
        <a:p>
          <a:endParaRPr lang="th-TH"/>
        </a:p>
      </dgm:t>
    </dgm:pt>
    <dgm:pt modelId="{B5A3B242-A68E-4318-858D-632468FFFF78}">
      <dgm:prSet custT="1"/>
      <dgm:spPr/>
      <dgm:t>
        <a:bodyPr/>
        <a:lstStyle/>
        <a:p>
          <a:r>
            <a:rPr lang="th-TH" sz="3200" dirty="0" smtClean="0"/>
            <a:t>การรวบรวมข้อมูล </a:t>
          </a:r>
          <a:endParaRPr lang="th-TH" sz="3200" dirty="0"/>
        </a:p>
      </dgm:t>
    </dgm:pt>
    <dgm:pt modelId="{D8C05780-B84E-44A6-A695-89B8992D7D61}" type="parTrans" cxnId="{FA5665F9-9F70-454A-B862-F33BC9887F7B}">
      <dgm:prSet/>
      <dgm:spPr/>
      <dgm:t>
        <a:bodyPr/>
        <a:lstStyle/>
        <a:p>
          <a:endParaRPr lang="th-TH"/>
        </a:p>
      </dgm:t>
    </dgm:pt>
    <dgm:pt modelId="{D086DB85-AE01-4700-B75E-57FDD758EF72}" type="sibTrans" cxnId="{FA5665F9-9F70-454A-B862-F33BC9887F7B}">
      <dgm:prSet/>
      <dgm:spPr/>
      <dgm:t>
        <a:bodyPr/>
        <a:lstStyle/>
        <a:p>
          <a:endParaRPr lang="th-TH"/>
        </a:p>
      </dgm:t>
    </dgm:pt>
    <dgm:pt modelId="{276322CB-222F-452C-9D85-C1835E497C48}">
      <dgm:prSet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อาศัยการมีส่วนร่วมของชุมชนเป็นหลัก ตั้งแต่จัดเก็บ ตรวจสอบรับรอง จนถึงวางแผนนำไปใช้ประโยชน์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6FE6D85-C765-49CE-909E-871A34733554}" type="parTrans" cxnId="{1051D2A0-511A-48F7-B132-4585E5232D04}">
      <dgm:prSet/>
      <dgm:spPr/>
      <dgm:t>
        <a:bodyPr/>
        <a:lstStyle/>
        <a:p>
          <a:endParaRPr lang="th-TH"/>
        </a:p>
      </dgm:t>
    </dgm:pt>
    <dgm:pt modelId="{F495F1C5-92A2-4B0F-BAF6-EB8F0CB63688}" type="sibTrans" cxnId="{1051D2A0-511A-48F7-B132-4585E5232D04}">
      <dgm:prSet/>
      <dgm:spPr/>
      <dgm:t>
        <a:bodyPr/>
        <a:lstStyle/>
        <a:p>
          <a:endParaRPr lang="th-TH"/>
        </a:p>
      </dgm:t>
    </dgm:pt>
    <dgm:pt modelId="{E22FFC04-7744-4225-8B1D-658D246B2D7F}">
      <dgm:prSet phldrT="[ข้อความ]"/>
      <dgm:spPr/>
      <dgm:t>
        <a:bodyPr/>
        <a:lstStyle/>
        <a:p>
          <a:r>
            <a:rPr lang="th-TH" dirty="0" smtClean="0"/>
            <a:t>ชุมชนเผยแพร่ข้อมูลผ่าน เว็บไซต์ </a:t>
          </a:r>
          <a:r>
            <a:rPr lang="en-US" dirty="0" smtClean="0"/>
            <a:t>/Face book</a:t>
          </a:r>
          <a:endParaRPr lang="th-TH" dirty="0"/>
        </a:p>
      </dgm:t>
    </dgm:pt>
    <dgm:pt modelId="{7452AD6A-1642-49D9-906B-50897BC0BF12}" type="sibTrans" cxnId="{4CFCF5C4-A9C0-4E90-9740-789E10F67C80}">
      <dgm:prSet/>
      <dgm:spPr/>
      <dgm:t>
        <a:bodyPr/>
        <a:lstStyle/>
        <a:p>
          <a:endParaRPr lang="th-TH"/>
        </a:p>
      </dgm:t>
    </dgm:pt>
    <dgm:pt modelId="{4F39744B-355E-4FB6-82EB-E27E9B7B82E3}" type="parTrans" cxnId="{4CFCF5C4-A9C0-4E90-9740-789E10F67C80}">
      <dgm:prSet/>
      <dgm:spPr/>
      <dgm:t>
        <a:bodyPr/>
        <a:lstStyle/>
        <a:p>
          <a:endParaRPr lang="th-TH"/>
        </a:p>
      </dgm:t>
    </dgm:pt>
    <dgm:pt modelId="{D5A78CAA-FD37-49C2-B0F2-A0473FE1A6D9}" type="pres">
      <dgm:prSet presAssocID="{EEEF0C05-9542-406D-ACC8-CA5B28D9929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64F13B9C-CE22-4194-94D9-B6623B93F183}" type="pres">
      <dgm:prSet presAssocID="{8CB2A8CF-11FA-4318-8E98-57F9B9AFD01A}" presName="composite" presStyleCnt="0"/>
      <dgm:spPr/>
    </dgm:pt>
    <dgm:pt modelId="{0C8E9B62-8BDD-4749-B1B8-915C2F9A9BFA}" type="pres">
      <dgm:prSet presAssocID="{8CB2A8CF-11FA-4318-8E98-57F9B9AFD01A}" presName="bentUpArrow1" presStyleLbl="alignImgPlace1" presStyleIdx="0" presStyleCnt="3"/>
      <dgm:spPr/>
    </dgm:pt>
    <dgm:pt modelId="{8DA0E744-DC11-4670-BD91-5B303CB446C1}" type="pres">
      <dgm:prSet presAssocID="{8CB2A8CF-11FA-4318-8E98-57F9B9AFD01A}" presName="ParentText" presStyleLbl="node1" presStyleIdx="0" presStyleCnt="4" custScaleX="128263" custLinFactNeighborX="294" custLinFactNeighborY="-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77D080-3363-4307-9B31-7CA9B7892278}" type="pres">
      <dgm:prSet presAssocID="{8CB2A8CF-11FA-4318-8E98-57F9B9AFD01A}" presName="ChildText" presStyleLbl="revTx" presStyleIdx="0" presStyleCnt="4" custScaleX="472480" custLinFactX="100000" custLinFactNeighborX="123306" custLinFactNeighborY="-9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891350-2FB9-4CF1-A8D7-5E3768DB170F}" type="pres">
      <dgm:prSet presAssocID="{62A88C07-96C5-4611-9333-92BFA7F2119A}" presName="sibTrans" presStyleCnt="0"/>
      <dgm:spPr/>
    </dgm:pt>
    <dgm:pt modelId="{1BFD6130-C821-4FD0-B751-A06AF1EBE593}" type="pres">
      <dgm:prSet presAssocID="{A7107309-D4D4-48BA-A4D6-F4A47ECD0AEB}" presName="composite" presStyleCnt="0"/>
      <dgm:spPr/>
    </dgm:pt>
    <dgm:pt modelId="{2ACD6716-9AB5-4086-A9B6-25420915609C}" type="pres">
      <dgm:prSet presAssocID="{A7107309-D4D4-48BA-A4D6-F4A47ECD0AEB}" presName="bentUpArrow1" presStyleLbl="alignImgPlace1" presStyleIdx="1" presStyleCnt="3" custLinFactX="-54448" custLinFactNeighborX="-100000" custLinFactNeighborY="1"/>
      <dgm:spPr/>
    </dgm:pt>
    <dgm:pt modelId="{AEE2A972-CEF5-4FFA-BA93-651DC368FBF2}" type="pres">
      <dgm:prSet presAssocID="{A7107309-D4D4-48BA-A4D6-F4A47ECD0AEB}" presName="ParentText" presStyleLbl="node1" presStyleIdx="1" presStyleCnt="4" custScaleX="125647" custLinFactX="-34510" custLinFactNeighborX="-100000" custLinFactNeighborY="-1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881B94-D269-4B90-98E2-FDC2B00B5DD8}" type="pres">
      <dgm:prSet presAssocID="{A7107309-D4D4-48BA-A4D6-F4A47ECD0AEB}" presName="ChildText" presStyleLbl="revTx" presStyleIdx="1" presStyleCnt="4" custScaleX="629906" custLinFactNeighborX="93338" custLinFactNeighborY="2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69258B-734C-416C-AAAE-99DC81EF6324}" type="pres">
      <dgm:prSet presAssocID="{480147BA-B790-4A73-9DF5-BA825338FF32}" presName="sibTrans" presStyleCnt="0"/>
      <dgm:spPr/>
    </dgm:pt>
    <dgm:pt modelId="{120EFD47-6A26-4C17-BEF7-D5C7DA3F94D0}" type="pres">
      <dgm:prSet presAssocID="{B5A3B242-A68E-4318-858D-632468FFFF78}" presName="composite" presStyleCnt="0"/>
      <dgm:spPr/>
    </dgm:pt>
    <dgm:pt modelId="{0FB32C79-DA0C-4EFD-8AE3-523226576D5D}" type="pres">
      <dgm:prSet presAssocID="{B5A3B242-A68E-4318-858D-632468FFFF78}" presName="bentUpArrow1" presStyleLbl="alignImgPlace1" presStyleIdx="2" presStyleCnt="3" custLinFactX="-2235" custLinFactNeighborX="-100000" custLinFactNeighborY="-17335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th-TH"/>
        </a:p>
      </dgm:t>
    </dgm:pt>
    <dgm:pt modelId="{8826FBA1-1CC9-4C4A-8AD9-04B632EDE38E}" type="pres">
      <dgm:prSet presAssocID="{B5A3B242-A68E-4318-858D-632468FFFF78}" presName="ParentText" presStyleLbl="node1" presStyleIdx="2" presStyleCnt="4" custScaleX="115458" custLinFactX="-5923" custLinFactNeighborX="-100000" custLinFactNeighborY="-21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9239EB-75A6-4062-AA2F-535D6B34ABAE}" type="pres">
      <dgm:prSet presAssocID="{B5A3B242-A68E-4318-858D-632468FFFF78}" presName="ChildText" presStyleLbl="revTx" presStyleIdx="2" presStyleCnt="4" custScaleX="365150" custLinFactNeighborX="-4034" custLinFactNeighborY="-3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88876A-177D-488F-9DE7-1E9F2B2D1D33}" type="pres">
      <dgm:prSet presAssocID="{D086DB85-AE01-4700-B75E-57FDD758EF72}" presName="sibTrans" presStyleCnt="0"/>
      <dgm:spPr/>
    </dgm:pt>
    <dgm:pt modelId="{E78D345F-6E6A-436B-A837-0926611D393E}" type="pres">
      <dgm:prSet presAssocID="{60AB02B0-151D-426B-8C21-F21653024453}" presName="composite" presStyleCnt="0"/>
      <dgm:spPr/>
    </dgm:pt>
    <dgm:pt modelId="{4AC9C8E0-6933-4A5D-B3E4-2669EE647D56}" type="pres">
      <dgm:prSet presAssocID="{60AB02B0-151D-426B-8C21-F21653024453}" presName="ParentText" presStyleLbl="node1" presStyleIdx="3" presStyleCnt="4" custLinFactX="-27246" custLinFactNeighborX="-100000" custLinFactNeighborY="-105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23EB25-CEA0-4979-9566-A02597DF3B4D}" type="pres">
      <dgm:prSet presAssocID="{60AB02B0-151D-426B-8C21-F21653024453}" presName="FinalChildText" presStyleLbl="revTx" presStyleIdx="3" presStyleCnt="4" custScaleX="359850" custLinFactNeighborX="-40605" custLinFactNeighborY="-105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5703E5C-04A2-4AEC-AA56-910154790125}" srcId="{A7107309-D4D4-48BA-A4D6-F4A47ECD0AEB}" destId="{4FE781BD-0CA2-4A4D-9B50-D76AF7088994}" srcOrd="0" destOrd="0" parTransId="{5F874C1D-5CF3-4585-AAA9-424671C4B8FE}" sibTransId="{A177C2BA-3433-4357-B61D-BC89501B51E1}"/>
    <dgm:cxn modelId="{8A7CC9C5-515E-48DD-AF8D-5A4454EB1E37}" srcId="{EEEF0C05-9542-406D-ACC8-CA5B28D9929B}" destId="{8CB2A8CF-11FA-4318-8E98-57F9B9AFD01A}" srcOrd="0" destOrd="0" parTransId="{3BECE5AD-2EF2-4C7D-8C36-B1B80EE2D1F4}" sibTransId="{62A88C07-96C5-4611-9333-92BFA7F2119A}"/>
    <dgm:cxn modelId="{3EF2D27F-A440-4533-A541-F4C607A613A6}" srcId="{EEEF0C05-9542-406D-ACC8-CA5B28D9929B}" destId="{60AB02B0-151D-426B-8C21-F21653024453}" srcOrd="3" destOrd="0" parTransId="{AE274087-3704-4CCC-90DA-15572FCB28FF}" sibTransId="{E4520C9A-629D-4C2B-ABC4-ECF7431486AD}"/>
    <dgm:cxn modelId="{A87A79F8-8BC4-48C3-9855-BE8092487BDF}" type="presOf" srcId="{4FE781BD-0CA2-4A4D-9B50-D76AF7088994}" destId="{7F881B94-D269-4B90-98E2-FDC2B00B5DD8}" srcOrd="0" destOrd="0" presId="urn:microsoft.com/office/officeart/2005/8/layout/StepDownProcess"/>
    <dgm:cxn modelId="{14400E20-876C-49DA-B660-37C284C4632B}" type="presOf" srcId="{EEEF0C05-9542-406D-ACC8-CA5B28D9929B}" destId="{D5A78CAA-FD37-49C2-B0F2-A0473FE1A6D9}" srcOrd="0" destOrd="0" presId="urn:microsoft.com/office/officeart/2005/8/layout/StepDownProcess"/>
    <dgm:cxn modelId="{4CFCF5C4-A9C0-4E90-9740-789E10F67C80}" srcId="{60AB02B0-151D-426B-8C21-F21653024453}" destId="{E22FFC04-7744-4225-8B1D-658D246B2D7F}" srcOrd="0" destOrd="0" parTransId="{4F39744B-355E-4FB6-82EB-E27E9B7B82E3}" sibTransId="{7452AD6A-1642-49D9-906B-50897BC0BF12}"/>
    <dgm:cxn modelId="{3B4C2B11-0260-497D-A0EE-753E74679A1D}" type="presOf" srcId="{276322CB-222F-452C-9D85-C1835E497C48}" destId="{929239EB-75A6-4062-AA2F-535D6B34ABAE}" srcOrd="0" destOrd="0" presId="urn:microsoft.com/office/officeart/2005/8/layout/StepDownProcess"/>
    <dgm:cxn modelId="{1051D2A0-511A-48F7-B132-4585E5232D04}" srcId="{B5A3B242-A68E-4318-858D-632468FFFF78}" destId="{276322CB-222F-452C-9D85-C1835E497C48}" srcOrd="0" destOrd="0" parTransId="{06FE6D85-C765-49CE-909E-871A34733554}" sibTransId="{F495F1C5-92A2-4B0F-BAF6-EB8F0CB63688}"/>
    <dgm:cxn modelId="{FA5665F9-9F70-454A-B862-F33BC9887F7B}" srcId="{EEEF0C05-9542-406D-ACC8-CA5B28D9929B}" destId="{B5A3B242-A68E-4318-858D-632468FFFF78}" srcOrd="2" destOrd="0" parTransId="{D8C05780-B84E-44A6-A695-89B8992D7D61}" sibTransId="{D086DB85-AE01-4700-B75E-57FDD758EF72}"/>
    <dgm:cxn modelId="{1BFAD189-ABD4-4B3E-9761-20D82CFD6315}" srcId="{EEEF0C05-9542-406D-ACC8-CA5B28D9929B}" destId="{A7107309-D4D4-48BA-A4D6-F4A47ECD0AEB}" srcOrd="1" destOrd="0" parTransId="{0D61A452-287C-40E2-9809-54698FDD408B}" sibTransId="{480147BA-B790-4A73-9DF5-BA825338FF32}"/>
    <dgm:cxn modelId="{12DC571C-72E5-4BBA-A1D9-25B123B8712E}" type="presOf" srcId="{A7107309-D4D4-48BA-A4D6-F4A47ECD0AEB}" destId="{AEE2A972-CEF5-4FFA-BA93-651DC368FBF2}" srcOrd="0" destOrd="0" presId="urn:microsoft.com/office/officeart/2005/8/layout/StepDownProcess"/>
    <dgm:cxn modelId="{FB674D42-8E45-4BF9-9957-70D6CA999A5B}" type="presOf" srcId="{60AB02B0-151D-426B-8C21-F21653024453}" destId="{4AC9C8E0-6933-4A5D-B3E4-2669EE647D56}" srcOrd="0" destOrd="0" presId="urn:microsoft.com/office/officeart/2005/8/layout/StepDownProcess"/>
    <dgm:cxn modelId="{DF3F2F9E-B79B-46EB-B1C2-FE3066FFF88C}" type="presOf" srcId="{8CB2A8CF-11FA-4318-8E98-57F9B9AFD01A}" destId="{8DA0E744-DC11-4670-BD91-5B303CB446C1}" srcOrd="0" destOrd="0" presId="urn:microsoft.com/office/officeart/2005/8/layout/StepDownProcess"/>
    <dgm:cxn modelId="{8E6C8263-C290-48B7-9CF3-479810027657}" type="presOf" srcId="{E22FFC04-7744-4225-8B1D-658D246B2D7F}" destId="{EE23EB25-CEA0-4979-9566-A02597DF3B4D}" srcOrd="0" destOrd="0" presId="urn:microsoft.com/office/officeart/2005/8/layout/StepDownProcess"/>
    <dgm:cxn modelId="{D6E6D408-AFC2-4B46-B7E0-1697B278C808}" type="presOf" srcId="{B5A3B242-A68E-4318-858D-632468FFFF78}" destId="{8826FBA1-1CC9-4C4A-8AD9-04B632EDE38E}" srcOrd="0" destOrd="0" presId="urn:microsoft.com/office/officeart/2005/8/layout/StepDownProcess"/>
    <dgm:cxn modelId="{0F030F32-696B-473E-BFCD-41C6268B88E6}" type="presOf" srcId="{5083FAB1-712C-4907-B8DC-3AEA2CD37342}" destId="{D677D080-3363-4307-9B31-7CA9B7892278}" srcOrd="0" destOrd="0" presId="urn:microsoft.com/office/officeart/2005/8/layout/StepDownProcess"/>
    <dgm:cxn modelId="{566436B4-CB9E-4FF1-A31D-F407D1C203E9}" srcId="{8CB2A8CF-11FA-4318-8E98-57F9B9AFD01A}" destId="{5083FAB1-712C-4907-B8DC-3AEA2CD37342}" srcOrd="0" destOrd="0" parTransId="{EAA47865-810D-4865-B870-984800E40D49}" sibTransId="{BB9AA825-21F9-497F-938C-F0B6367F2B5E}"/>
    <dgm:cxn modelId="{A2F30EE6-4ABB-43B7-903F-9A213B822D85}" type="presParOf" srcId="{D5A78CAA-FD37-49C2-B0F2-A0473FE1A6D9}" destId="{64F13B9C-CE22-4194-94D9-B6623B93F183}" srcOrd="0" destOrd="0" presId="urn:microsoft.com/office/officeart/2005/8/layout/StepDownProcess"/>
    <dgm:cxn modelId="{960F1C09-131D-408C-BB2D-E9B2AC3C23D3}" type="presParOf" srcId="{64F13B9C-CE22-4194-94D9-B6623B93F183}" destId="{0C8E9B62-8BDD-4749-B1B8-915C2F9A9BFA}" srcOrd="0" destOrd="0" presId="urn:microsoft.com/office/officeart/2005/8/layout/StepDownProcess"/>
    <dgm:cxn modelId="{DD7DFEEC-DF57-44BE-95B2-D2DFADB79EFA}" type="presParOf" srcId="{64F13B9C-CE22-4194-94D9-B6623B93F183}" destId="{8DA0E744-DC11-4670-BD91-5B303CB446C1}" srcOrd="1" destOrd="0" presId="urn:microsoft.com/office/officeart/2005/8/layout/StepDownProcess"/>
    <dgm:cxn modelId="{A0BC1280-1BF5-49AD-9AED-53FDD0B34998}" type="presParOf" srcId="{64F13B9C-CE22-4194-94D9-B6623B93F183}" destId="{D677D080-3363-4307-9B31-7CA9B7892278}" srcOrd="2" destOrd="0" presId="urn:microsoft.com/office/officeart/2005/8/layout/StepDownProcess"/>
    <dgm:cxn modelId="{C4082DE9-27C4-406F-BCF9-64883AAB03AD}" type="presParOf" srcId="{D5A78CAA-FD37-49C2-B0F2-A0473FE1A6D9}" destId="{F6891350-2FB9-4CF1-A8D7-5E3768DB170F}" srcOrd="1" destOrd="0" presId="urn:microsoft.com/office/officeart/2005/8/layout/StepDownProcess"/>
    <dgm:cxn modelId="{E17C62BA-B832-4A9F-AFEE-C3A219E783E4}" type="presParOf" srcId="{D5A78CAA-FD37-49C2-B0F2-A0473FE1A6D9}" destId="{1BFD6130-C821-4FD0-B751-A06AF1EBE593}" srcOrd="2" destOrd="0" presId="urn:microsoft.com/office/officeart/2005/8/layout/StepDownProcess"/>
    <dgm:cxn modelId="{C9004D86-AD14-459A-BABB-4333631E5E91}" type="presParOf" srcId="{1BFD6130-C821-4FD0-B751-A06AF1EBE593}" destId="{2ACD6716-9AB5-4086-A9B6-25420915609C}" srcOrd="0" destOrd="0" presId="urn:microsoft.com/office/officeart/2005/8/layout/StepDownProcess"/>
    <dgm:cxn modelId="{1A937553-C988-4101-90E0-0D395E08F90B}" type="presParOf" srcId="{1BFD6130-C821-4FD0-B751-A06AF1EBE593}" destId="{AEE2A972-CEF5-4FFA-BA93-651DC368FBF2}" srcOrd="1" destOrd="0" presId="urn:microsoft.com/office/officeart/2005/8/layout/StepDownProcess"/>
    <dgm:cxn modelId="{53EA7D85-D9CC-4EF0-8CB0-C15B0357E1DB}" type="presParOf" srcId="{1BFD6130-C821-4FD0-B751-A06AF1EBE593}" destId="{7F881B94-D269-4B90-98E2-FDC2B00B5DD8}" srcOrd="2" destOrd="0" presId="urn:microsoft.com/office/officeart/2005/8/layout/StepDownProcess"/>
    <dgm:cxn modelId="{CDD659BB-195E-4A79-8482-12DCEAB03327}" type="presParOf" srcId="{D5A78CAA-FD37-49C2-B0F2-A0473FE1A6D9}" destId="{AE69258B-734C-416C-AAAE-99DC81EF6324}" srcOrd="3" destOrd="0" presId="urn:microsoft.com/office/officeart/2005/8/layout/StepDownProcess"/>
    <dgm:cxn modelId="{686BFE26-ABA6-4682-9774-B8BF572E5490}" type="presParOf" srcId="{D5A78CAA-FD37-49C2-B0F2-A0473FE1A6D9}" destId="{120EFD47-6A26-4C17-BEF7-D5C7DA3F94D0}" srcOrd="4" destOrd="0" presId="urn:microsoft.com/office/officeart/2005/8/layout/StepDownProcess"/>
    <dgm:cxn modelId="{F163E69A-C3F7-47E3-89BB-CBD5B84E471B}" type="presParOf" srcId="{120EFD47-6A26-4C17-BEF7-D5C7DA3F94D0}" destId="{0FB32C79-DA0C-4EFD-8AE3-523226576D5D}" srcOrd="0" destOrd="0" presId="urn:microsoft.com/office/officeart/2005/8/layout/StepDownProcess"/>
    <dgm:cxn modelId="{C2DE39AE-4CAE-476B-82D7-BCA3E30BCEB8}" type="presParOf" srcId="{120EFD47-6A26-4C17-BEF7-D5C7DA3F94D0}" destId="{8826FBA1-1CC9-4C4A-8AD9-04B632EDE38E}" srcOrd="1" destOrd="0" presId="urn:microsoft.com/office/officeart/2005/8/layout/StepDownProcess"/>
    <dgm:cxn modelId="{D6E42AA3-D6EC-46C2-8FB1-495D5EDCC900}" type="presParOf" srcId="{120EFD47-6A26-4C17-BEF7-D5C7DA3F94D0}" destId="{929239EB-75A6-4062-AA2F-535D6B34ABAE}" srcOrd="2" destOrd="0" presId="urn:microsoft.com/office/officeart/2005/8/layout/StepDownProcess"/>
    <dgm:cxn modelId="{B7052242-0714-4C7A-AD80-15FB142F9D67}" type="presParOf" srcId="{D5A78CAA-FD37-49C2-B0F2-A0473FE1A6D9}" destId="{D488876A-177D-488F-9DE7-1E9F2B2D1D33}" srcOrd="5" destOrd="0" presId="urn:microsoft.com/office/officeart/2005/8/layout/StepDownProcess"/>
    <dgm:cxn modelId="{140186D4-623A-47D5-8F37-2ECEDB4E002B}" type="presParOf" srcId="{D5A78CAA-FD37-49C2-B0F2-A0473FE1A6D9}" destId="{E78D345F-6E6A-436B-A837-0926611D393E}" srcOrd="6" destOrd="0" presId="urn:microsoft.com/office/officeart/2005/8/layout/StepDownProcess"/>
    <dgm:cxn modelId="{B98D58CC-391F-4F10-973A-7268C134A841}" type="presParOf" srcId="{E78D345F-6E6A-436B-A837-0926611D393E}" destId="{4AC9C8E0-6933-4A5D-B3E4-2669EE647D56}" srcOrd="0" destOrd="0" presId="urn:microsoft.com/office/officeart/2005/8/layout/StepDownProcess"/>
    <dgm:cxn modelId="{4074B60F-2AE7-4526-8623-89F9D6777728}" type="presParOf" srcId="{E78D345F-6E6A-436B-A837-0926611D393E}" destId="{EE23EB25-CEA0-4979-9566-A02597DF3B4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399473-294B-405B-AF2A-96F202FEF31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CEA3C7C1-8910-45C2-B531-AFD40542BC6E}">
      <dgm:prSet phldrT="[ข้อความ]" custT="1"/>
      <dgm:spPr/>
      <dgm:t>
        <a:bodyPr/>
        <a:lstStyle/>
        <a:p>
          <a:r>
            <a:rPr lang="th-TH" sz="2400" dirty="0" smtClean="0"/>
            <a:t>ขยะรีไซเคิล</a:t>
          </a:r>
        </a:p>
      </dgm:t>
    </dgm:pt>
    <dgm:pt modelId="{70E21BB7-FA33-4C65-8AC6-DA9A3DB9F7C6}" type="parTrans" cxnId="{77DCC397-1DCF-42D6-BB96-73683264D60E}">
      <dgm:prSet/>
      <dgm:spPr/>
      <dgm:t>
        <a:bodyPr/>
        <a:lstStyle/>
        <a:p>
          <a:endParaRPr lang="th-TH" sz="2000"/>
        </a:p>
      </dgm:t>
    </dgm:pt>
    <dgm:pt modelId="{D27FE1FF-5209-4251-ABA4-90EA8EFFE53B}" type="sibTrans" cxnId="{77DCC397-1DCF-42D6-BB96-73683264D60E}">
      <dgm:prSet/>
      <dgm:spPr/>
      <dgm:t>
        <a:bodyPr/>
        <a:lstStyle/>
        <a:p>
          <a:endParaRPr lang="th-TH" sz="2000"/>
        </a:p>
      </dgm:t>
    </dgm:pt>
    <dgm:pt modelId="{13BDDB01-7A51-491C-90D1-3D43EC3C9610}">
      <dgm:prSet phldrT="[ข้อความ]" custT="1"/>
      <dgm:spPr/>
      <dgm:t>
        <a:bodyPr/>
        <a:lstStyle/>
        <a:p>
          <a:r>
            <a:rPr lang="th-TH" sz="2400" b="0" i="0" u="none" dirty="0" smtClean="0"/>
            <a:t>ส่งเสริมการลด ละ เลิก การใช้สารเคมีในชุมชน</a:t>
          </a:r>
          <a:endParaRPr lang="th-TH" sz="2400" dirty="0"/>
        </a:p>
      </dgm:t>
    </dgm:pt>
    <dgm:pt modelId="{611892E9-BA90-4D73-A19C-1CF51FAB35E6}" type="parTrans" cxnId="{BBDAD57A-FE90-4B52-85B8-4E6F38F77D70}">
      <dgm:prSet/>
      <dgm:spPr/>
      <dgm:t>
        <a:bodyPr/>
        <a:lstStyle/>
        <a:p>
          <a:endParaRPr lang="th-TH" sz="2000"/>
        </a:p>
      </dgm:t>
    </dgm:pt>
    <dgm:pt modelId="{1A351BA0-5344-411D-BF95-147F5A964886}" type="sibTrans" cxnId="{BBDAD57A-FE90-4B52-85B8-4E6F38F77D70}">
      <dgm:prSet/>
      <dgm:spPr/>
      <dgm:t>
        <a:bodyPr/>
        <a:lstStyle/>
        <a:p>
          <a:endParaRPr lang="th-TH" sz="2000"/>
        </a:p>
      </dgm:t>
    </dgm:pt>
    <dgm:pt modelId="{AF02AEE4-56FE-4B73-B2C3-BCC7E239B511}">
      <dgm:prSet phldrT="[ข้อความ]" custT="1"/>
      <dgm:spPr/>
      <dgm:t>
        <a:bodyPr/>
        <a:lstStyle/>
        <a:p>
          <a:r>
            <a:rPr lang="th-TH" sz="2400" dirty="0" smtClean="0"/>
            <a:t>ส่งเสริมอาชีพกลุ่มทอผ้า</a:t>
          </a:r>
          <a:endParaRPr lang="th-TH" sz="2400" dirty="0"/>
        </a:p>
      </dgm:t>
    </dgm:pt>
    <dgm:pt modelId="{B88D2F6F-EC94-4299-9601-B312B2A523EA}" type="parTrans" cxnId="{6F97E422-C085-4830-8888-D70260CEE8AB}">
      <dgm:prSet/>
      <dgm:spPr/>
      <dgm:t>
        <a:bodyPr/>
        <a:lstStyle/>
        <a:p>
          <a:endParaRPr lang="th-TH" sz="2000"/>
        </a:p>
      </dgm:t>
    </dgm:pt>
    <dgm:pt modelId="{423CBC04-E26F-4AA2-AA4A-5D42579C0E7F}" type="sibTrans" cxnId="{6F97E422-C085-4830-8888-D70260CEE8AB}">
      <dgm:prSet/>
      <dgm:spPr/>
      <dgm:t>
        <a:bodyPr/>
        <a:lstStyle/>
        <a:p>
          <a:endParaRPr lang="th-TH" sz="2000"/>
        </a:p>
      </dgm:t>
    </dgm:pt>
    <dgm:pt modelId="{9E8DD4D1-EB60-4500-A73F-5CA8EB54EC34}">
      <dgm:prSet custT="1"/>
      <dgm:spPr/>
      <dgm:t>
        <a:bodyPr/>
        <a:lstStyle/>
        <a:p>
          <a:r>
            <a:rPr lang="th-TH" sz="2400" dirty="0" smtClean="0"/>
            <a:t>ตั้งจุดตรวจเวรยามในหมู่บ้านชุมชน</a:t>
          </a:r>
          <a:endParaRPr lang="th-TH" sz="2400" dirty="0"/>
        </a:p>
      </dgm:t>
    </dgm:pt>
    <dgm:pt modelId="{0FC38B62-E14B-45A7-8A55-43D9F2C7BA45}" type="parTrans" cxnId="{8950C295-7615-4C1D-BCCA-B94B7A2D25D8}">
      <dgm:prSet/>
      <dgm:spPr/>
      <dgm:t>
        <a:bodyPr/>
        <a:lstStyle/>
        <a:p>
          <a:endParaRPr lang="th-TH" sz="2000"/>
        </a:p>
      </dgm:t>
    </dgm:pt>
    <dgm:pt modelId="{C3157ACE-FCAE-4E2C-B442-DF95E71C3A02}" type="sibTrans" cxnId="{8950C295-7615-4C1D-BCCA-B94B7A2D25D8}">
      <dgm:prSet/>
      <dgm:spPr/>
      <dgm:t>
        <a:bodyPr/>
        <a:lstStyle/>
        <a:p>
          <a:endParaRPr lang="th-TH" sz="2000"/>
        </a:p>
      </dgm:t>
    </dgm:pt>
    <dgm:pt modelId="{2CCE95B0-B26D-4CEB-97D9-8158FA012908}">
      <dgm:prSet custT="1"/>
      <dgm:spPr/>
      <dgm:t>
        <a:bodyPr/>
        <a:lstStyle/>
        <a:p>
          <a:r>
            <a:rPr lang="th-TH" sz="2400" dirty="0" smtClean="0"/>
            <a:t>ส่งเสริมอาชีพกลุ่มทำไม้กวาด</a:t>
          </a:r>
          <a:endParaRPr lang="th-TH" sz="2400" dirty="0"/>
        </a:p>
      </dgm:t>
    </dgm:pt>
    <dgm:pt modelId="{34F2C382-C627-4171-B445-7D28F36A34E0}" type="parTrans" cxnId="{C31C591A-010D-4002-9375-93F6A0537E93}">
      <dgm:prSet/>
      <dgm:spPr/>
      <dgm:t>
        <a:bodyPr/>
        <a:lstStyle/>
        <a:p>
          <a:endParaRPr lang="th-TH" sz="2000"/>
        </a:p>
      </dgm:t>
    </dgm:pt>
    <dgm:pt modelId="{46EAB37B-4E8B-433B-B030-658A515404E6}" type="sibTrans" cxnId="{C31C591A-010D-4002-9375-93F6A0537E93}">
      <dgm:prSet/>
      <dgm:spPr/>
      <dgm:t>
        <a:bodyPr/>
        <a:lstStyle/>
        <a:p>
          <a:endParaRPr lang="th-TH" sz="2000"/>
        </a:p>
      </dgm:t>
    </dgm:pt>
    <dgm:pt modelId="{6D0C9E47-3DF3-41D1-A24B-7B75EF2512BA}" type="pres">
      <dgm:prSet presAssocID="{8A399473-294B-405B-AF2A-96F202FEF3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AFA60AD4-F5FC-4907-9CBE-EABBD54DDB60}" type="pres">
      <dgm:prSet presAssocID="{8A399473-294B-405B-AF2A-96F202FEF31C}" presName="Name1" presStyleCnt="0"/>
      <dgm:spPr/>
    </dgm:pt>
    <dgm:pt modelId="{03A0B5AF-7A13-49C1-ACD7-D31DCF6EC537}" type="pres">
      <dgm:prSet presAssocID="{8A399473-294B-405B-AF2A-96F202FEF31C}" presName="cycle" presStyleCnt="0"/>
      <dgm:spPr/>
    </dgm:pt>
    <dgm:pt modelId="{3B68D964-1649-4FC3-8F6B-CEB36B3A9FE6}" type="pres">
      <dgm:prSet presAssocID="{8A399473-294B-405B-AF2A-96F202FEF31C}" presName="srcNode" presStyleLbl="node1" presStyleIdx="0" presStyleCnt="5"/>
      <dgm:spPr/>
    </dgm:pt>
    <dgm:pt modelId="{4440EE6A-4155-44D0-BC51-767262DA6B2E}" type="pres">
      <dgm:prSet presAssocID="{8A399473-294B-405B-AF2A-96F202FEF31C}" presName="conn" presStyleLbl="parChTrans1D2" presStyleIdx="0" presStyleCnt="1"/>
      <dgm:spPr/>
      <dgm:t>
        <a:bodyPr/>
        <a:lstStyle/>
        <a:p>
          <a:endParaRPr lang="th-TH"/>
        </a:p>
      </dgm:t>
    </dgm:pt>
    <dgm:pt modelId="{4E37A69A-CA96-4255-91FD-A75F7B487AB6}" type="pres">
      <dgm:prSet presAssocID="{8A399473-294B-405B-AF2A-96F202FEF31C}" presName="extraNode" presStyleLbl="node1" presStyleIdx="0" presStyleCnt="5"/>
      <dgm:spPr/>
    </dgm:pt>
    <dgm:pt modelId="{D980C019-626D-4675-90C1-28F20B2E8434}" type="pres">
      <dgm:prSet presAssocID="{8A399473-294B-405B-AF2A-96F202FEF31C}" presName="dstNode" presStyleLbl="node1" presStyleIdx="0" presStyleCnt="5"/>
      <dgm:spPr/>
    </dgm:pt>
    <dgm:pt modelId="{BE16E433-E0CE-4215-AC47-A276137BA37A}" type="pres">
      <dgm:prSet presAssocID="{CEA3C7C1-8910-45C2-B531-AFD40542BC6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3D7970-1768-4ABE-A869-59B8BDFB2D54}" type="pres">
      <dgm:prSet presAssocID="{CEA3C7C1-8910-45C2-B531-AFD40542BC6E}" presName="accent_1" presStyleCnt="0"/>
      <dgm:spPr/>
    </dgm:pt>
    <dgm:pt modelId="{66EF3AC5-1FD5-4CD5-90D4-85BC206465A6}" type="pres">
      <dgm:prSet presAssocID="{CEA3C7C1-8910-45C2-B531-AFD40542BC6E}" presName="accentRepeatNode" presStyleLbl="solidFgAcc1" presStyleIdx="0" presStyleCnt="5"/>
      <dgm:spPr/>
    </dgm:pt>
    <dgm:pt modelId="{A4EA3978-9F27-49E2-95E9-CFAD4B3898D3}" type="pres">
      <dgm:prSet presAssocID="{9E8DD4D1-EB60-4500-A73F-5CA8EB54EC3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3CE2E7-41EA-433E-A4FA-8A67567EF6B4}" type="pres">
      <dgm:prSet presAssocID="{9E8DD4D1-EB60-4500-A73F-5CA8EB54EC34}" presName="accent_2" presStyleCnt="0"/>
      <dgm:spPr/>
    </dgm:pt>
    <dgm:pt modelId="{1E26F62E-879F-48A7-9B59-BF5B47766A93}" type="pres">
      <dgm:prSet presAssocID="{9E8DD4D1-EB60-4500-A73F-5CA8EB54EC34}" presName="accentRepeatNode" presStyleLbl="solidFgAcc1" presStyleIdx="1" presStyleCnt="5"/>
      <dgm:spPr/>
    </dgm:pt>
    <dgm:pt modelId="{B90A5EAC-0CEE-483B-A732-70150BA40AF9}" type="pres">
      <dgm:prSet presAssocID="{13BDDB01-7A51-491C-90D1-3D43EC3C9610}" presName="text_3" presStyleLbl="node1" presStyleIdx="2" presStyleCnt="5" custLinFactNeighborX="374" custLinFactNeighborY="-15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EC946E-D75F-4400-BE75-E56EBBE5612C}" type="pres">
      <dgm:prSet presAssocID="{13BDDB01-7A51-491C-90D1-3D43EC3C9610}" presName="accent_3" presStyleCnt="0"/>
      <dgm:spPr/>
    </dgm:pt>
    <dgm:pt modelId="{97DC44B1-6BC9-499C-8121-7AFE0D8EAF60}" type="pres">
      <dgm:prSet presAssocID="{13BDDB01-7A51-491C-90D1-3D43EC3C9610}" presName="accentRepeatNode" presStyleLbl="solidFgAcc1" presStyleIdx="2" presStyleCnt="5"/>
      <dgm:spPr/>
    </dgm:pt>
    <dgm:pt modelId="{5A4EA3A4-8796-437F-BBB4-02889048CA3A}" type="pres">
      <dgm:prSet presAssocID="{AF02AEE4-56FE-4B73-B2C3-BCC7E239B51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B99C3A-817D-45ED-BCE7-DB7E3A9A92B9}" type="pres">
      <dgm:prSet presAssocID="{AF02AEE4-56FE-4B73-B2C3-BCC7E239B511}" presName="accent_4" presStyleCnt="0"/>
      <dgm:spPr/>
    </dgm:pt>
    <dgm:pt modelId="{AE61393D-C17A-4072-8EAE-EB2E68BE0021}" type="pres">
      <dgm:prSet presAssocID="{AF02AEE4-56FE-4B73-B2C3-BCC7E239B511}" presName="accentRepeatNode" presStyleLbl="solidFgAcc1" presStyleIdx="3" presStyleCnt="5"/>
      <dgm:spPr/>
    </dgm:pt>
    <dgm:pt modelId="{469B9D7B-42BF-4C83-BEAB-C376DEBD12C5}" type="pres">
      <dgm:prSet presAssocID="{2CCE95B0-B26D-4CEB-97D9-8158FA01290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70483D-EC4D-4500-977A-05ECDB9D9BD5}" type="pres">
      <dgm:prSet presAssocID="{2CCE95B0-B26D-4CEB-97D9-8158FA012908}" presName="accent_5" presStyleCnt="0"/>
      <dgm:spPr/>
    </dgm:pt>
    <dgm:pt modelId="{FF294493-6385-470B-8BED-7AF328605E2D}" type="pres">
      <dgm:prSet presAssocID="{2CCE95B0-B26D-4CEB-97D9-8158FA012908}" presName="accentRepeatNode" presStyleLbl="solidFgAcc1" presStyleIdx="4" presStyleCnt="5"/>
      <dgm:spPr/>
    </dgm:pt>
  </dgm:ptLst>
  <dgm:cxnLst>
    <dgm:cxn modelId="{43AD031A-8670-4629-9A15-413E1D765178}" type="presOf" srcId="{CEA3C7C1-8910-45C2-B531-AFD40542BC6E}" destId="{BE16E433-E0CE-4215-AC47-A276137BA37A}" srcOrd="0" destOrd="0" presId="urn:microsoft.com/office/officeart/2008/layout/VerticalCurvedList"/>
    <dgm:cxn modelId="{39928FFE-1E8F-4421-ACAA-6F2F595B7956}" type="presOf" srcId="{9E8DD4D1-EB60-4500-A73F-5CA8EB54EC34}" destId="{A4EA3978-9F27-49E2-95E9-CFAD4B3898D3}" srcOrd="0" destOrd="0" presId="urn:microsoft.com/office/officeart/2008/layout/VerticalCurvedList"/>
    <dgm:cxn modelId="{AABFBAF7-7165-40A9-B8EF-A084CCFF2927}" type="presOf" srcId="{2CCE95B0-B26D-4CEB-97D9-8158FA012908}" destId="{469B9D7B-42BF-4C83-BEAB-C376DEBD12C5}" srcOrd="0" destOrd="0" presId="urn:microsoft.com/office/officeart/2008/layout/VerticalCurvedList"/>
    <dgm:cxn modelId="{8950C295-7615-4C1D-BCCA-B94B7A2D25D8}" srcId="{8A399473-294B-405B-AF2A-96F202FEF31C}" destId="{9E8DD4D1-EB60-4500-A73F-5CA8EB54EC34}" srcOrd="1" destOrd="0" parTransId="{0FC38B62-E14B-45A7-8A55-43D9F2C7BA45}" sibTransId="{C3157ACE-FCAE-4E2C-B442-DF95E71C3A02}"/>
    <dgm:cxn modelId="{BBDAD57A-FE90-4B52-85B8-4E6F38F77D70}" srcId="{8A399473-294B-405B-AF2A-96F202FEF31C}" destId="{13BDDB01-7A51-491C-90D1-3D43EC3C9610}" srcOrd="2" destOrd="0" parTransId="{611892E9-BA90-4D73-A19C-1CF51FAB35E6}" sibTransId="{1A351BA0-5344-411D-BF95-147F5A964886}"/>
    <dgm:cxn modelId="{FAD53CFF-3870-4F38-8D24-2A850BFC349F}" type="presOf" srcId="{D27FE1FF-5209-4251-ABA4-90EA8EFFE53B}" destId="{4440EE6A-4155-44D0-BC51-767262DA6B2E}" srcOrd="0" destOrd="0" presId="urn:microsoft.com/office/officeart/2008/layout/VerticalCurvedList"/>
    <dgm:cxn modelId="{99A0394E-8E47-439D-9BC4-64B5F0C06CB1}" type="presOf" srcId="{13BDDB01-7A51-491C-90D1-3D43EC3C9610}" destId="{B90A5EAC-0CEE-483B-A732-70150BA40AF9}" srcOrd="0" destOrd="0" presId="urn:microsoft.com/office/officeart/2008/layout/VerticalCurvedList"/>
    <dgm:cxn modelId="{6F97E422-C085-4830-8888-D70260CEE8AB}" srcId="{8A399473-294B-405B-AF2A-96F202FEF31C}" destId="{AF02AEE4-56FE-4B73-B2C3-BCC7E239B511}" srcOrd="3" destOrd="0" parTransId="{B88D2F6F-EC94-4299-9601-B312B2A523EA}" sibTransId="{423CBC04-E26F-4AA2-AA4A-5D42579C0E7F}"/>
    <dgm:cxn modelId="{C4F0B330-7130-4158-B27C-47606687457E}" type="presOf" srcId="{8A399473-294B-405B-AF2A-96F202FEF31C}" destId="{6D0C9E47-3DF3-41D1-A24B-7B75EF2512BA}" srcOrd="0" destOrd="0" presId="urn:microsoft.com/office/officeart/2008/layout/VerticalCurvedList"/>
    <dgm:cxn modelId="{77DCC397-1DCF-42D6-BB96-73683264D60E}" srcId="{8A399473-294B-405B-AF2A-96F202FEF31C}" destId="{CEA3C7C1-8910-45C2-B531-AFD40542BC6E}" srcOrd="0" destOrd="0" parTransId="{70E21BB7-FA33-4C65-8AC6-DA9A3DB9F7C6}" sibTransId="{D27FE1FF-5209-4251-ABA4-90EA8EFFE53B}"/>
    <dgm:cxn modelId="{C31C591A-010D-4002-9375-93F6A0537E93}" srcId="{8A399473-294B-405B-AF2A-96F202FEF31C}" destId="{2CCE95B0-B26D-4CEB-97D9-8158FA012908}" srcOrd="4" destOrd="0" parTransId="{34F2C382-C627-4171-B445-7D28F36A34E0}" sibTransId="{46EAB37B-4E8B-433B-B030-658A515404E6}"/>
    <dgm:cxn modelId="{DA01FFB4-29EC-4E40-9B0F-E88CB813CD1A}" type="presOf" srcId="{AF02AEE4-56FE-4B73-B2C3-BCC7E239B511}" destId="{5A4EA3A4-8796-437F-BBB4-02889048CA3A}" srcOrd="0" destOrd="0" presId="urn:microsoft.com/office/officeart/2008/layout/VerticalCurvedList"/>
    <dgm:cxn modelId="{F3EDA47B-A8CC-4322-8FEB-F20D1528823B}" type="presParOf" srcId="{6D0C9E47-3DF3-41D1-A24B-7B75EF2512BA}" destId="{AFA60AD4-F5FC-4907-9CBE-EABBD54DDB60}" srcOrd="0" destOrd="0" presId="urn:microsoft.com/office/officeart/2008/layout/VerticalCurvedList"/>
    <dgm:cxn modelId="{DD56FF54-9CD5-4809-AF9F-E7A0B788C140}" type="presParOf" srcId="{AFA60AD4-F5FC-4907-9CBE-EABBD54DDB60}" destId="{03A0B5AF-7A13-49C1-ACD7-D31DCF6EC537}" srcOrd="0" destOrd="0" presId="urn:microsoft.com/office/officeart/2008/layout/VerticalCurvedList"/>
    <dgm:cxn modelId="{3C8E204B-6C0C-48DE-A442-C9DDE3CAF4FF}" type="presParOf" srcId="{03A0B5AF-7A13-49C1-ACD7-D31DCF6EC537}" destId="{3B68D964-1649-4FC3-8F6B-CEB36B3A9FE6}" srcOrd="0" destOrd="0" presId="urn:microsoft.com/office/officeart/2008/layout/VerticalCurvedList"/>
    <dgm:cxn modelId="{9558547C-651B-4BB4-A55D-0938B68082AE}" type="presParOf" srcId="{03A0B5AF-7A13-49C1-ACD7-D31DCF6EC537}" destId="{4440EE6A-4155-44D0-BC51-767262DA6B2E}" srcOrd="1" destOrd="0" presId="urn:microsoft.com/office/officeart/2008/layout/VerticalCurvedList"/>
    <dgm:cxn modelId="{0D4F39DD-5595-4E04-B963-FBB89EEAFBE5}" type="presParOf" srcId="{03A0B5AF-7A13-49C1-ACD7-D31DCF6EC537}" destId="{4E37A69A-CA96-4255-91FD-A75F7B487AB6}" srcOrd="2" destOrd="0" presId="urn:microsoft.com/office/officeart/2008/layout/VerticalCurvedList"/>
    <dgm:cxn modelId="{83239149-DB5F-49FC-98CB-B1E924E6EA6A}" type="presParOf" srcId="{03A0B5AF-7A13-49C1-ACD7-D31DCF6EC537}" destId="{D980C019-626D-4675-90C1-28F20B2E8434}" srcOrd="3" destOrd="0" presId="urn:microsoft.com/office/officeart/2008/layout/VerticalCurvedList"/>
    <dgm:cxn modelId="{30960746-B089-490A-87F5-0425F3DC5BBA}" type="presParOf" srcId="{AFA60AD4-F5FC-4907-9CBE-EABBD54DDB60}" destId="{BE16E433-E0CE-4215-AC47-A276137BA37A}" srcOrd="1" destOrd="0" presId="urn:microsoft.com/office/officeart/2008/layout/VerticalCurvedList"/>
    <dgm:cxn modelId="{52C1FA47-072A-4C6D-A761-625776B5B09A}" type="presParOf" srcId="{AFA60AD4-F5FC-4907-9CBE-EABBD54DDB60}" destId="{CA3D7970-1768-4ABE-A869-59B8BDFB2D54}" srcOrd="2" destOrd="0" presId="urn:microsoft.com/office/officeart/2008/layout/VerticalCurvedList"/>
    <dgm:cxn modelId="{35A848AF-2E56-4D92-B6AC-29ACE7694492}" type="presParOf" srcId="{CA3D7970-1768-4ABE-A869-59B8BDFB2D54}" destId="{66EF3AC5-1FD5-4CD5-90D4-85BC206465A6}" srcOrd="0" destOrd="0" presId="urn:microsoft.com/office/officeart/2008/layout/VerticalCurvedList"/>
    <dgm:cxn modelId="{EBD3A1EB-DA06-471B-9FE9-249C591214B3}" type="presParOf" srcId="{AFA60AD4-F5FC-4907-9CBE-EABBD54DDB60}" destId="{A4EA3978-9F27-49E2-95E9-CFAD4B3898D3}" srcOrd="3" destOrd="0" presId="urn:microsoft.com/office/officeart/2008/layout/VerticalCurvedList"/>
    <dgm:cxn modelId="{C9FA4EDA-B4D3-4B67-87B8-485C149EE895}" type="presParOf" srcId="{AFA60AD4-F5FC-4907-9CBE-EABBD54DDB60}" destId="{003CE2E7-41EA-433E-A4FA-8A67567EF6B4}" srcOrd="4" destOrd="0" presId="urn:microsoft.com/office/officeart/2008/layout/VerticalCurvedList"/>
    <dgm:cxn modelId="{4798FBAC-87FE-4936-8A15-1CA1329A30F3}" type="presParOf" srcId="{003CE2E7-41EA-433E-A4FA-8A67567EF6B4}" destId="{1E26F62E-879F-48A7-9B59-BF5B47766A93}" srcOrd="0" destOrd="0" presId="urn:microsoft.com/office/officeart/2008/layout/VerticalCurvedList"/>
    <dgm:cxn modelId="{3A21DFAE-0979-4D22-83A4-4BC3714EEA69}" type="presParOf" srcId="{AFA60AD4-F5FC-4907-9CBE-EABBD54DDB60}" destId="{B90A5EAC-0CEE-483B-A732-70150BA40AF9}" srcOrd="5" destOrd="0" presId="urn:microsoft.com/office/officeart/2008/layout/VerticalCurvedList"/>
    <dgm:cxn modelId="{19282F70-1D6F-4A21-BA36-E6146C2D7CB2}" type="presParOf" srcId="{AFA60AD4-F5FC-4907-9CBE-EABBD54DDB60}" destId="{B7EC946E-D75F-4400-BE75-E56EBBE5612C}" srcOrd="6" destOrd="0" presId="urn:microsoft.com/office/officeart/2008/layout/VerticalCurvedList"/>
    <dgm:cxn modelId="{211B0876-2F44-467A-A9C9-FBE78C10DE73}" type="presParOf" srcId="{B7EC946E-D75F-4400-BE75-E56EBBE5612C}" destId="{97DC44B1-6BC9-499C-8121-7AFE0D8EAF60}" srcOrd="0" destOrd="0" presId="urn:microsoft.com/office/officeart/2008/layout/VerticalCurvedList"/>
    <dgm:cxn modelId="{143B60E8-2A84-408D-ADAE-74E8A88C69FD}" type="presParOf" srcId="{AFA60AD4-F5FC-4907-9CBE-EABBD54DDB60}" destId="{5A4EA3A4-8796-437F-BBB4-02889048CA3A}" srcOrd="7" destOrd="0" presId="urn:microsoft.com/office/officeart/2008/layout/VerticalCurvedList"/>
    <dgm:cxn modelId="{209C0EE5-8EA1-440C-836E-B2C789179FBA}" type="presParOf" srcId="{AFA60AD4-F5FC-4907-9CBE-EABBD54DDB60}" destId="{E0B99C3A-817D-45ED-BCE7-DB7E3A9A92B9}" srcOrd="8" destOrd="0" presId="urn:microsoft.com/office/officeart/2008/layout/VerticalCurvedList"/>
    <dgm:cxn modelId="{9571CDDE-CC0A-426E-9B7E-76DA892E5912}" type="presParOf" srcId="{E0B99C3A-817D-45ED-BCE7-DB7E3A9A92B9}" destId="{AE61393D-C17A-4072-8EAE-EB2E68BE0021}" srcOrd="0" destOrd="0" presId="urn:microsoft.com/office/officeart/2008/layout/VerticalCurvedList"/>
    <dgm:cxn modelId="{BDB9A2FA-97FA-4509-A973-9A57A1399FCF}" type="presParOf" srcId="{AFA60AD4-F5FC-4907-9CBE-EABBD54DDB60}" destId="{469B9D7B-42BF-4C83-BEAB-C376DEBD12C5}" srcOrd="9" destOrd="0" presId="urn:microsoft.com/office/officeart/2008/layout/VerticalCurvedList"/>
    <dgm:cxn modelId="{00E20029-8F42-4FEC-BE3E-6C341AF31938}" type="presParOf" srcId="{AFA60AD4-F5FC-4907-9CBE-EABBD54DDB60}" destId="{8C70483D-EC4D-4500-977A-05ECDB9D9BD5}" srcOrd="10" destOrd="0" presId="urn:microsoft.com/office/officeart/2008/layout/VerticalCurvedList"/>
    <dgm:cxn modelId="{53FB8E32-3EC4-44C9-A4AC-DFEF362CB4DE}" type="presParOf" srcId="{8C70483D-EC4D-4500-977A-05ECDB9D9BD5}" destId="{FF294493-6385-470B-8BED-7AF328605E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C64124-8478-47FD-9064-91CAF427782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4F4A6621-A8ED-45C3-94A3-3945D1CD21F8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ธนาคารขยะรีไซเคิล</a:t>
          </a:r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ปี </a:t>
          </a:r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59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F2BD84-0F0C-45AA-8D32-52FDF028768E}" type="parTrans" cxnId="{D2869EB5-4BE1-4ECC-8185-CB37AC675D98}">
      <dgm:prSet/>
      <dgm:spPr/>
      <dgm:t>
        <a:bodyPr/>
        <a:lstStyle/>
        <a:p>
          <a:endParaRPr lang="th-TH"/>
        </a:p>
      </dgm:t>
    </dgm:pt>
    <dgm:pt modelId="{C6FD8AC8-E2D8-48CE-8EBD-4D52FD5CB82E}" type="sibTrans" cxnId="{D2869EB5-4BE1-4ECC-8185-CB37AC675D98}">
      <dgm:prSet/>
      <dgm:spPr/>
      <dgm:t>
        <a:bodyPr/>
        <a:lstStyle/>
        <a:p>
          <a:endParaRPr lang="th-TH"/>
        </a:p>
      </dgm:t>
    </dgm:pt>
    <dgm:pt modelId="{850A6447-C86F-4A72-A8E9-F2BDA1CAF9C1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กลุ่มทอผ้าเทวาผ้าไทย 60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922634B-E11B-4E8C-90F3-CF4F0D1FD2D4}" type="parTrans" cxnId="{B7101317-BE02-4E50-960D-E8D06421311D}">
      <dgm:prSet/>
      <dgm:spPr/>
      <dgm:t>
        <a:bodyPr/>
        <a:lstStyle/>
        <a:p>
          <a:endParaRPr lang="th-TH"/>
        </a:p>
      </dgm:t>
    </dgm:pt>
    <dgm:pt modelId="{29D2940E-9689-4297-A0C9-3C5222FD38FC}" type="sibTrans" cxnId="{B7101317-BE02-4E50-960D-E8D06421311D}">
      <dgm:prSet/>
      <dgm:spPr/>
      <dgm:t>
        <a:bodyPr/>
        <a:lstStyle/>
        <a:p>
          <a:endParaRPr lang="th-TH"/>
        </a:p>
      </dgm:t>
    </dgm:pt>
    <dgm:pt modelId="{BAA120C1-BCDA-4E1C-AEF4-029DDBE1E7E7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หมู่บ้าน </a:t>
          </a:r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OTOP </a:t>
          </a:r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นวัตวิถี ปี </a:t>
          </a:r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61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9E1DD2C-B199-4858-AECD-184CE90401EB}" type="parTrans" cxnId="{9C1D984B-DE5F-4C50-A278-AEF744A93991}">
      <dgm:prSet/>
      <dgm:spPr/>
      <dgm:t>
        <a:bodyPr/>
        <a:lstStyle/>
        <a:p>
          <a:endParaRPr lang="th-TH"/>
        </a:p>
      </dgm:t>
    </dgm:pt>
    <dgm:pt modelId="{92A823B5-6354-4A94-B610-72BC9F112AC3}" type="sibTrans" cxnId="{9C1D984B-DE5F-4C50-A278-AEF744A93991}">
      <dgm:prSet/>
      <dgm:spPr/>
      <dgm:t>
        <a:bodyPr/>
        <a:lstStyle/>
        <a:p>
          <a:endParaRPr lang="th-TH"/>
        </a:p>
      </dgm:t>
    </dgm:pt>
    <dgm:pt modelId="{7857E60F-3836-4BD4-8177-121AB0B8E413}">
      <dgm:prSet/>
      <dgm:spPr/>
      <dgm:t>
        <a:bodyPr/>
        <a:lstStyle/>
        <a:p>
          <a:r>
            <a:rPr lang="th-TH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หมู่บ้านสารสนเทศต้นแบบ ปี </a:t>
          </a:r>
          <a:r>
            <a:rPr lang="en-US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62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7E5BA8-DB14-43B7-AB1B-137BBDE3B698}" type="parTrans" cxnId="{484F63E8-22DF-4119-9663-1A0E8C980405}">
      <dgm:prSet/>
      <dgm:spPr/>
      <dgm:t>
        <a:bodyPr/>
        <a:lstStyle/>
        <a:p>
          <a:endParaRPr lang="th-TH"/>
        </a:p>
      </dgm:t>
    </dgm:pt>
    <dgm:pt modelId="{0444DAB0-476F-48A3-9E52-B1B2D619B092}" type="sibTrans" cxnId="{484F63E8-22DF-4119-9663-1A0E8C980405}">
      <dgm:prSet/>
      <dgm:spPr/>
      <dgm:t>
        <a:bodyPr/>
        <a:lstStyle/>
        <a:p>
          <a:endParaRPr lang="th-TH"/>
        </a:p>
      </dgm:t>
    </dgm:pt>
    <dgm:pt modelId="{3AAD1522-AB8D-44B1-AFB4-4BFA741FD1FE}">
      <dgm:prSet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เกษตรนาแปลงใหญ่ ปี </a:t>
          </a:r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62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9D2A3F-F0C6-48F6-BE39-2B2DB24AA569}" type="parTrans" cxnId="{1F3608CB-DD14-4E37-AEAA-C559F5ABFC72}">
      <dgm:prSet/>
      <dgm:spPr/>
      <dgm:t>
        <a:bodyPr/>
        <a:lstStyle/>
        <a:p>
          <a:endParaRPr lang="th-TH"/>
        </a:p>
      </dgm:t>
    </dgm:pt>
    <dgm:pt modelId="{2B2E1BCA-778C-443F-89F8-DB85B0F516C6}" type="sibTrans" cxnId="{1F3608CB-DD14-4E37-AEAA-C559F5ABFC72}">
      <dgm:prSet/>
      <dgm:spPr/>
      <dgm:t>
        <a:bodyPr/>
        <a:lstStyle/>
        <a:p>
          <a:endParaRPr lang="th-TH"/>
        </a:p>
      </dgm:t>
    </dgm:pt>
    <dgm:pt modelId="{93AE40C6-B4CD-457F-8D72-3211CB1284D0}" type="pres">
      <dgm:prSet presAssocID="{BBC64124-8478-47FD-9064-91CAF42778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7D86E5A6-E7C7-4966-BF87-B02463A66019}" type="pres">
      <dgm:prSet presAssocID="{BBC64124-8478-47FD-9064-91CAF4277826}" presName="Name1" presStyleCnt="0"/>
      <dgm:spPr/>
    </dgm:pt>
    <dgm:pt modelId="{1C1EDA3A-F460-40C3-8AEA-7A5AF54F9F18}" type="pres">
      <dgm:prSet presAssocID="{BBC64124-8478-47FD-9064-91CAF4277826}" presName="cycle" presStyleCnt="0"/>
      <dgm:spPr/>
    </dgm:pt>
    <dgm:pt modelId="{CA1F0547-0AA5-43AA-B120-3A97FD3B9991}" type="pres">
      <dgm:prSet presAssocID="{BBC64124-8478-47FD-9064-91CAF4277826}" presName="srcNode" presStyleLbl="node1" presStyleIdx="0" presStyleCnt="5"/>
      <dgm:spPr/>
    </dgm:pt>
    <dgm:pt modelId="{9273A42D-A6A0-4CBE-9018-FD7100C05F24}" type="pres">
      <dgm:prSet presAssocID="{BBC64124-8478-47FD-9064-91CAF4277826}" presName="conn" presStyleLbl="parChTrans1D2" presStyleIdx="0" presStyleCnt="1"/>
      <dgm:spPr/>
      <dgm:t>
        <a:bodyPr/>
        <a:lstStyle/>
        <a:p>
          <a:endParaRPr lang="th-TH"/>
        </a:p>
      </dgm:t>
    </dgm:pt>
    <dgm:pt modelId="{96B9F5B7-E99E-4E46-B79B-7CF6B5C7EA81}" type="pres">
      <dgm:prSet presAssocID="{BBC64124-8478-47FD-9064-91CAF4277826}" presName="extraNode" presStyleLbl="node1" presStyleIdx="0" presStyleCnt="5"/>
      <dgm:spPr/>
    </dgm:pt>
    <dgm:pt modelId="{6BE14ABB-03F3-41BD-870C-ACFEC69E8065}" type="pres">
      <dgm:prSet presAssocID="{BBC64124-8478-47FD-9064-91CAF4277826}" presName="dstNode" presStyleLbl="node1" presStyleIdx="0" presStyleCnt="5"/>
      <dgm:spPr/>
    </dgm:pt>
    <dgm:pt modelId="{B53D125D-FC3E-432E-8129-6846DEA37613}" type="pres">
      <dgm:prSet presAssocID="{4F4A6621-A8ED-45C3-94A3-3945D1CD21F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1063F1-2AF5-411F-B63B-57842F0BBEC4}" type="pres">
      <dgm:prSet presAssocID="{4F4A6621-A8ED-45C3-94A3-3945D1CD21F8}" presName="accent_1" presStyleCnt="0"/>
      <dgm:spPr/>
    </dgm:pt>
    <dgm:pt modelId="{A32E73AB-6D57-4A3B-91CB-F07E0435CB11}" type="pres">
      <dgm:prSet presAssocID="{4F4A6621-A8ED-45C3-94A3-3945D1CD21F8}" presName="accentRepeatNode" presStyleLbl="solidFgAcc1" presStyleIdx="0" presStyleCnt="5"/>
      <dgm:spPr/>
      <dgm:t>
        <a:bodyPr/>
        <a:lstStyle/>
        <a:p>
          <a:endParaRPr lang="th-TH"/>
        </a:p>
      </dgm:t>
    </dgm:pt>
    <dgm:pt modelId="{8EDFB505-9877-4E9C-8DD3-370711C88054}" type="pres">
      <dgm:prSet presAssocID="{850A6447-C86F-4A72-A8E9-F2BDA1CAF9C1}" presName="text_2" presStyleLbl="node1" presStyleIdx="1" presStyleCnt="5" custScaleY="1138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9C4B46-51C5-415D-9CEC-241D40FCB8D3}" type="pres">
      <dgm:prSet presAssocID="{850A6447-C86F-4A72-A8E9-F2BDA1CAF9C1}" presName="accent_2" presStyleCnt="0"/>
      <dgm:spPr/>
    </dgm:pt>
    <dgm:pt modelId="{B92BCC88-716A-440C-AB0A-6D7EF6E305A0}" type="pres">
      <dgm:prSet presAssocID="{850A6447-C86F-4A72-A8E9-F2BDA1CAF9C1}" presName="accentRepeatNode" presStyleLbl="solidFgAcc1" presStyleIdx="1" presStyleCnt="5"/>
      <dgm:spPr/>
    </dgm:pt>
    <dgm:pt modelId="{D2FBA315-BBB1-4722-9FE7-00DB48F578DC}" type="pres">
      <dgm:prSet presAssocID="{BAA120C1-BCDA-4E1C-AEF4-029DDBE1E7E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34B68B-D9D2-42CF-A77E-8B433E3CE6EA}" type="pres">
      <dgm:prSet presAssocID="{BAA120C1-BCDA-4E1C-AEF4-029DDBE1E7E7}" presName="accent_3" presStyleCnt="0"/>
      <dgm:spPr/>
    </dgm:pt>
    <dgm:pt modelId="{13A80986-599F-4CC9-B05C-4571777193E8}" type="pres">
      <dgm:prSet presAssocID="{BAA120C1-BCDA-4E1C-AEF4-029DDBE1E7E7}" presName="accentRepeatNode" presStyleLbl="solidFgAcc1" presStyleIdx="2" presStyleCnt="5"/>
      <dgm:spPr/>
    </dgm:pt>
    <dgm:pt modelId="{C6FED4A3-0251-4213-B3A4-7599421B6BBA}" type="pres">
      <dgm:prSet presAssocID="{3AAD1522-AB8D-44B1-AFB4-4BFA741FD1FE}" presName="text_4" presStyleLbl="node1" presStyleIdx="3" presStyleCnt="5" custScaleY="1336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8FAF98-4FF1-4F67-ADB6-8AD6C69E2D81}" type="pres">
      <dgm:prSet presAssocID="{3AAD1522-AB8D-44B1-AFB4-4BFA741FD1FE}" presName="accent_4" presStyleCnt="0"/>
      <dgm:spPr/>
    </dgm:pt>
    <dgm:pt modelId="{F89FF5D4-ACCB-492C-AB34-8563F9199ECC}" type="pres">
      <dgm:prSet presAssocID="{3AAD1522-AB8D-44B1-AFB4-4BFA741FD1FE}" presName="accentRepeatNode" presStyleLbl="solidFgAcc1" presStyleIdx="3" presStyleCnt="5"/>
      <dgm:spPr/>
    </dgm:pt>
    <dgm:pt modelId="{5749BA44-581F-4A9B-BB37-ECB47DE7B6FF}" type="pres">
      <dgm:prSet presAssocID="{7857E60F-3836-4BD4-8177-121AB0B8E41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3022AA-FC43-42C0-9520-A740E341E7E8}" type="pres">
      <dgm:prSet presAssocID="{7857E60F-3836-4BD4-8177-121AB0B8E413}" presName="accent_5" presStyleCnt="0"/>
      <dgm:spPr/>
    </dgm:pt>
    <dgm:pt modelId="{2DC5A9B3-818C-4296-9F89-211D1BC921EB}" type="pres">
      <dgm:prSet presAssocID="{7857E60F-3836-4BD4-8177-121AB0B8E413}" presName="accentRepeatNode" presStyleLbl="solidFgAcc1" presStyleIdx="4" presStyleCnt="5"/>
      <dgm:spPr/>
    </dgm:pt>
  </dgm:ptLst>
  <dgm:cxnLst>
    <dgm:cxn modelId="{B7101317-BE02-4E50-960D-E8D06421311D}" srcId="{BBC64124-8478-47FD-9064-91CAF4277826}" destId="{850A6447-C86F-4A72-A8E9-F2BDA1CAF9C1}" srcOrd="1" destOrd="0" parTransId="{C922634B-E11B-4E8C-90F3-CF4F0D1FD2D4}" sibTransId="{29D2940E-9689-4297-A0C9-3C5222FD38FC}"/>
    <dgm:cxn modelId="{CBE6F450-738B-41E3-96E2-BAD7A10505BB}" type="presOf" srcId="{BAA120C1-BCDA-4E1C-AEF4-029DDBE1E7E7}" destId="{D2FBA315-BBB1-4722-9FE7-00DB48F578DC}" srcOrd="0" destOrd="0" presId="urn:microsoft.com/office/officeart/2008/layout/VerticalCurvedList"/>
    <dgm:cxn modelId="{D2869EB5-4BE1-4ECC-8185-CB37AC675D98}" srcId="{BBC64124-8478-47FD-9064-91CAF4277826}" destId="{4F4A6621-A8ED-45C3-94A3-3945D1CD21F8}" srcOrd="0" destOrd="0" parTransId="{2EF2BD84-0F0C-45AA-8D32-52FDF028768E}" sibTransId="{C6FD8AC8-E2D8-48CE-8EBD-4D52FD5CB82E}"/>
    <dgm:cxn modelId="{A7643DD4-9DD3-4083-BECB-21B26E959FC2}" type="presOf" srcId="{850A6447-C86F-4A72-A8E9-F2BDA1CAF9C1}" destId="{8EDFB505-9877-4E9C-8DD3-370711C88054}" srcOrd="0" destOrd="0" presId="urn:microsoft.com/office/officeart/2008/layout/VerticalCurvedList"/>
    <dgm:cxn modelId="{9C1D984B-DE5F-4C50-A278-AEF744A93991}" srcId="{BBC64124-8478-47FD-9064-91CAF4277826}" destId="{BAA120C1-BCDA-4E1C-AEF4-029DDBE1E7E7}" srcOrd="2" destOrd="0" parTransId="{59E1DD2C-B199-4858-AECD-184CE90401EB}" sibTransId="{92A823B5-6354-4A94-B610-72BC9F112AC3}"/>
    <dgm:cxn modelId="{DB1A819F-28C3-48BC-A4EB-611790ED74B1}" type="presOf" srcId="{BBC64124-8478-47FD-9064-91CAF4277826}" destId="{93AE40C6-B4CD-457F-8D72-3211CB1284D0}" srcOrd="0" destOrd="0" presId="urn:microsoft.com/office/officeart/2008/layout/VerticalCurvedList"/>
    <dgm:cxn modelId="{1F3608CB-DD14-4E37-AEAA-C559F5ABFC72}" srcId="{BBC64124-8478-47FD-9064-91CAF4277826}" destId="{3AAD1522-AB8D-44B1-AFB4-4BFA741FD1FE}" srcOrd="3" destOrd="0" parTransId="{B69D2A3F-F0C6-48F6-BE39-2B2DB24AA569}" sibTransId="{2B2E1BCA-778C-443F-89F8-DB85B0F516C6}"/>
    <dgm:cxn modelId="{923BB850-56E7-42D7-B435-92298B930339}" type="presOf" srcId="{3AAD1522-AB8D-44B1-AFB4-4BFA741FD1FE}" destId="{C6FED4A3-0251-4213-B3A4-7599421B6BBA}" srcOrd="0" destOrd="0" presId="urn:microsoft.com/office/officeart/2008/layout/VerticalCurvedList"/>
    <dgm:cxn modelId="{484F63E8-22DF-4119-9663-1A0E8C980405}" srcId="{BBC64124-8478-47FD-9064-91CAF4277826}" destId="{7857E60F-3836-4BD4-8177-121AB0B8E413}" srcOrd="4" destOrd="0" parTransId="{2E7E5BA8-DB14-43B7-AB1B-137BBDE3B698}" sibTransId="{0444DAB0-476F-48A3-9E52-B1B2D619B092}"/>
    <dgm:cxn modelId="{AB0D494F-1799-4AE3-AB97-794C98910CDA}" type="presOf" srcId="{4F4A6621-A8ED-45C3-94A3-3945D1CD21F8}" destId="{B53D125D-FC3E-432E-8129-6846DEA37613}" srcOrd="0" destOrd="0" presId="urn:microsoft.com/office/officeart/2008/layout/VerticalCurvedList"/>
    <dgm:cxn modelId="{05678466-91B2-4941-A703-C0AA819B27B0}" type="presOf" srcId="{C6FD8AC8-E2D8-48CE-8EBD-4D52FD5CB82E}" destId="{9273A42D-A6A0-4CBE-9018-FD7100C05F24}" srcOrd="0" destOrd="0" presId="urn:microsoft.com/office/officeart/2008/layout/VerticalCurvedList"/>
    <dgm:cxn modelId="{9F9AD401-C6F7-45AD-AA31-0B822EF9F0C9}" type="presOf" srcId="{7857E60F-3836-4BD4-8177-121AB0B8E413}" destId="{5749BA44-581F-4A9B-BB37-ECB47DE7B6FF}" srcOrd="0" destOrd="0" presId="urn:microsoft.com/office/officeart/2008/layout/VerticalCurvedList"/>
    <dgm:cxn modelId="{82A89727-E232-45DB-97D1-A33C4E5ED562}" type="presParOf" srcId="{93AE40C6-B4CD-457F-8D72-3211CB1284D0}" destId="{7D86E5A6-E7C7-4966-BF87-B02463A66019}" srcOrd="0" destOrd="0" presId="urn:microsoft.com/office/officeart/2008/layout/VerticalCurvedList"/>
    <dgm:cxn modelId="{6507B54B-790F-4817-B779-31326BCC08C4}" type="presParOf" srcId="{7D86E5A6-E7C7-4966-BF87-B02463A66019}" destId="{1C1EDA3A-F460-40C3-8AEA-7A5AF54F9F18}" srcOrd="0" destOrd="0" presId="urn:microsoft.com/office/officeart/2008/layout/VerticalCurvedList"/>
    <dgm:cxn modelId="{3CD6EEA0-48CF-4B3B-89A4-F2BA4A5C43D8}" type="presParOf" srcId="{1C1EDA3A-F460-40C3-8AEA-7A5AF54F9F18}" destId="{CA1F0547-0AA5-43AA-B120-3A97FD3B9991}" srcOrd="0" destOrd="0" presId="urn:microsoft.com/office/officeart/2008/layout/VerticalCurvedList"/>
    <dgm:cxn modelId="{D20FA0C5-0249-46E7-B953-6E8183F26076}" type="presParOf" srcId="{1C1EDA3A-F460-40C3-8AEA-7A5AF54F9F18}" destId="{9273A42D-A6A0-4CBE-9018-FD7100C05F24}" srcOrd="1" destOrd="0" presId="urn:microsoft.com/office/officeart/2008/layout/VerticalCurvedList"/>
    <dgm:cxn modelId="{26F0AA48-4F2B-4244-85A2-773E402D9D23}" type="presParOf" srcId="{1C1EDA3A-F460-40C3-8AEA-7A5AF54F9F18}" destId="{96B9F5B7-E99E-4E46-B79B-7CF6B5C7EA81}" srcOrd="2" destOrd="0" presId="urn:microsoft.com/office/officeart/2008/layout/VerticalCurvedList"/>
    <dgm:cxn modelId="{A2230DA2-6977-4589-83F0-657E298583D1}" type="presParOf" srcId="{1C1EDA3A-F460-40C3-8AEA-7A5AF54F9F18}" destId="{6BE14ABB-03F3-41BD-870C-ACFEC69E8065}" srcOrd="3" destOrd="0" presId="urn:microsoft.com/office/officeart/2008/layout/VerticalCurvedList"/>
    <dgm:cxn modelId="{24FD344A-7644-44FE-ACF6-1E0083BBAD93}" type="presParOf" srcId="{7D86E5A6-E7C7-4966-BF87-B02463A66019}" destId="{B53D125D-FC3E-432E-8129-6846DEA37613}" srcOrd="1" destOrd="0" presId="urn:microsoft.com/office/officeart/2008/layout/VerticalCurvedList"/>
    <dgm:cxn modelId="{2C0DDD2D-D936-4A01-9C54-9C4F5C0CF512}" type="presParOf" srcId="{7D86E5A6-E7C7-4966-BF87-B02463A66019}" destId="{241063F1-2AF5-411F-B63B-57842F0BBEC4}" srcOrd="2" destOrd="0" presId="urn:microsoft.com/office/officeart/2008/layout/VerticalCurvedList"/>
    <dgm:cxn modelId="{5AEADD86-F1A2-4F3A-9CC6-F47073CD72B8}" type="presParOf" srcId="{241063F1-2AF5-411F-B63B-57842F0BBEC4}" destId="{A32E73AB-6D57-4A3B-91CB-F07E0435CB11}" srcOrd="0" destOrd="0" presId="urn:microsoft.com/office/officeart/2008/layout/VerticalCurvedList"/>
    <dgm:cxn modelId="{40182DD6-EC2B-46D5-A38A-6A5987D66E6B}" type="presParOf" srcId="{7D86E5A6-E7C7-4966-BF87-B02463A66019}" destId="{8EDFB505-9877-4E9C-8DD3-370711C88054}" srcOrd="3" destOrd="0" presId="urn:microsoft.com/office/officeart/2008/layout/VerticalCurvedList"/>
    <dgm:cxn modelId="{AC3FA10D-FD18-4396-9611-F6532A56F219}" type="presParOf" srcId="{7D86E5A6-E7C7-4966-BF87-B02463A66019}" destId="{2B9C4B46-51C5-415D-9CEC-241D40FCB8D3}" srcOrd="4" destOrd="0" presId="urn:microsoft.com/office/officeart/2008/layout/VerticalCurvedList"/>
    <dgm:cxn modelId="{5A7846B6-14EB-47CD-BF63-2AFAC20597AE}" type="presParOf" srcId="{2B9C4B46-51C5-415D-9CEC-241D40FCB8D3}" destId="{B92BCC88-716A-440C-AB0A-6D7EF6E305A0}" srcOrd="0" destOrd="0" presId="urn:microsoft.com/office/officeart/2008/layout/VerticalCurvedList"/>
    <dgm:cxn modelId="{5F1A42A5-E6E6-46E2-AED8-5ECCCB33E055}" type="presParOf" srcId="{7D86E5A6-E7C7-4966-BF87-B02463A66019}" destId="{D2FBA315-BBB1-4722-9FE7-00DB48F578DC}" srcOrd="5" destOrd="0" presId="urn:microsoft.com/office/officeart/2008/layout/VerticalCurvedList"/>
    <dgm:cxn modelId="{DEC7E61B-947E-4FFB-8BE7-1078A3042002}" type="presParOf" srcId="{7D86E5A6-E7C7-4966-BF87-B02463A66019}" destId="{0234B68B-D9D2-42CF-A77E-8B433E3CE6EA}" srcOrd="6" destOrd="0" presId="urn:microsoft.com/office/officeart/2008/layout/VerticalCurvedList"/>
    <dgm:cxn modelId="{10E28A6C-6220-4BED-BE57-4DCBA5F271DA}" type="presParOf" srcId="{0234B68B-D9D2-42CF-A77E-8B433E3CE6EA}" destId="{13A80986-599F-4CC9-B05C-4571777193E8}" srcOrd="0" destOrd="0" presId="urn:microsoft.com/office/officeart/2008/layout/VerticalCurvedList"/>
    <dgm:cxn modelId="{66DEFF10-FBEA-4C70-AD26-AFD874C73978}" type="presParOf" srcId="{7D86E5A6-E7C7-4966-BF87-B02463A66019}" destId="{C6FED4A3-0251-4213-B3A4-7599421B6BBA}" srcOrd="7" destOrd="0" presId="urn:microsoft.com/office/officeart/2008/layout/VerticalCurvedList"/>
    <dgm:cxn modelId="{6E05EEC9-715E-4EB2-BA36-95EE4A7143FC}" type="presParOf" srcId="{7D86E5A6-E7C7-4966-BF87-B02463A66019}" destId="{E18FAF98-4FF1-4F67-ADB6-8AD6C69E2D81}" srcOrd="8" destOrd="0" presId="urn:microsoft.com/office/officeart/2008/layout/VerticalCurvedList"/>
    <dgm:cxn modelId="{344C73B8-161A-4F0D-BDF3-0C396D7C4C38}" type="presParOf" srcId="{E18FAF98-4FF1-4F67-ADB6-8AD6C69E2D81}" destId="{F89FF5D4-ACCB-492C-AB34-8563F9199ECC}" srcOrd="0" destOrd="0" presId="urn:microsoft.com/office/officeart/2008/layout/VerticalCurvedList"/>
    <dgm:cxn modelId="{B79687CA-EAD5-4A98-A4EC-18B0482EA19F}" type="presParOf" srcId="{7D86E5A6-E7C7-4966-BF87-B02463A66019}" destId="{5749BA44-581F-4A9B-BB37-ECB47DE7B6FF}" srcOrd="9" destOrd="0" presId="urn:microsoft.com/office/officeart/2008/layout/VerticalCurvedList"/>
    <dgm:cxn modelId="{90248C09-7A8A-4665-A318-71428D327BFB}" type="presParOf" srcId="{7D86E5A6-E7C7-4966-BF87-B02463A66019}" destId="{943022AA-FC43-42C0-9520-A740E341E7E8}" srcOrd="10" destOrd="0" presId="urn:microsoft.com/office/officeart/2008/layout/VerticalCurvedList"/>
    <dgm:cxn modelId="{A7CFB9AC-F25A-47E0-927C-ED504FC90781}" type="presParOf" srcId="{943022AA-FC43-42C0-9520-A740E341E7E8}" destId="{2DC5A9B3-818C-4296-9F89-211D1BC921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399473-294B-405B-AF2A-96F202FEF31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CEA3C7C1-8910-45C2-B531-AFD40542BC6E}">
      <dgm:prSet phldrT="[ข้อความ]" custT="1"/>
      <dgm:spPr/>
      <dgm:t>
        <a:bodyPr/>
        <a:lstStyle/>
        <a:p>
          <a:r>
            <a:rPr lang="th-TH" sz="2800" dirty="0" smtClean="0"/>
            <a:t>การจัดการความเสี่ยงของชุมชน</a:t>
          </a:r>
        </a:p>
      </dgm:t>
    </dgm:pt>
    <dgm:pt modelId="{70E21BB7-FA33-4C65-8AC6-DA9A3DB9F7C6}" type="parTrans" cxnId="{77DCC397-1DCF-42D6-BB96-73683264D60E}">
      <dgm:prSet/>
      <dgm:spPr/>
      <dgm:t>
        <a:bodyPr/>
        <a:lstStyle/>
        <a:p>
          <a:endParaRPr lang="th-TH" sz="2400"/>
        </a:p>
      </dgm:t>
    </dgm:pt>
    <dgm:pt modelId="{D27FE1FF-5209-4251-ABA4-90EA8EFFE53B}" type="sibTrans" cxnId="{77DCC397-1DCF-42D6-BB96-73683264D60E}">
      <dgm:prSet/>
      <dgm:spPr/>
      <dgm:t>
        <a:bodyPr/>
        <a:lstStyle/>
        <a:p>
          <a:endParaRPr lang="th-TH" sz="2400"/>
        </a:p>
      </dgm:t>
    </dgm:pt>
    <dgm:pt modelId="{13BDDB01-7A51-491C-90D1-3D43EC3C9610}">
      <dgm:prSet phldrT="[ข้อความ]" custT="1"/>
      <dgm:spPr/>
      <dgm:t>
        <a:bodyPr/>
        <a:lstStyle/>
        <a:p>
          <a:r>
            <a:rPr lang="th-TH" sz="2800" dirty="0" smtClean="0"/>
            <a:t>ขยะรีไซเคิล</a:t>
          </a:r>
          <a:endParaRPr lang="th-TH" sz="2800" dirty="0"/>
        </a:p>
      </dgm:t>
    </dgm:pt>
    <dgm:pt modelId="{611892E9-BA90-4D73-A19C-1CF51FAB35E6}" type="parTrans" cxnId="{BBDAD57A-FE90-4B52-85B8-4E6F38F77D70}">
      <dgm:prSet/>
      <dgm:spPr/>
      <dgm:t>
        <a:bodyPr/>
        <a:lstStyle/>
        <a:p>
          <a:endParaRPr lang="th-TH" sz="2400"/>
        </a:p>
      </dgm:t>
    </dgm:pt>
    <dgm:pt modelId="{1A351BA0-5344-411D-BF95-147F5A964886}" type="sibTrans" cxnId="{BBDAD57A-FE90-4B52-85B8-4E6F38F77D70}">
      <dgm:prSet/>
      <dgm:spPr/>
      <dgm:t>
        <a:bodyPr/>
        <a:lstStyle/>
        <a:p>
          <a:endParaRPr lang="th-TH" sz="2400"/>
        </a:p>
      </dgm:t>
    </dgm:pt>
    <dgm:pt modelId="{AF02AEE4-56FE-4B73-B2C3-BCC7E239B511}">
      <dgm:prSet phldrT="[ข้อความ]" custT="1"/>
      <dgm:spPr/>
      <dgm:t>
        <a:bodyPr/>
        <a:lstStyle/>
        <a:p>
          <a:r>
            <a:rPr lang="th-TH" sz="2800" dirty="0" smtClean="0"/>
            <a:t>การส่งเสริมอาชีพ</a:t>
          </a:r>
          <a:endParaRPr lang="th-TH" sz="2800" dirty="0"/>
        </a:p>
      </dgm:t>
    </dgm:pt>
    <dgm:pt modelId="{B88D2F6F-EC94-4299-9601-B312B2A523EA}" type="parTrans" cxnId="{6F97E422-C085-4830-8888-D70260CEE8AB}">
      <dgm:prSet/>
      <dgm:spPr/>
      <dgm:t>
        <a:bodyPr/>
        <a:lstStyle/>
        <a:p>
          <a:endParaRPr lang="th-TH" sz="2400"/>
        </a:p>
      </dgm:t>
    </dgm:pt>
    <dgm:pt modelId="{423CBC04-E26F-4AA2-AA4A-5D42579C0E7F}" type="sibTrans" cxnId="{6F97E422-C085-4830-8888-D70260CEE8AB}">
      <dgm:prSet/>
      <dgm:spPr/>
      <dgm:t>
        <a:bodyPr/>
        <a:lstStyle/>
        <a:p>
          <a:endParaRPr lang="th-TH" sz="2400"/>
        </a:p>
      </dgm:t>
    </dgm:pt>
    <dgm:pt modelId="{9E8DD4D1-EB60-4500-A73F-5CA8EB54EC34}">
      <dgm:prSet custT="1"/>
      <dgm:spPr/>
      <dgm:t>
        <a:bodyPr/>
        <a:lstStyle/>
        <a:p>
          <a:r>
            <a:rPr lang="th-TH" sz="2800" b="0" i="0" u="none" dirty="0" smtClean="0"/>
            <a:t>ส่งเสริมการลด ละ เลิก การใช้สารเคมีในชุมชน</a:t>
          </a:r>
          <a:endParaRPr lang="th-TH" sz="2800" dirty="0"/>
        </a:p>
      </dgm:t>
    </dgm:pt>
    <dgm:pt modelId="{0FC38B62-E14B-45A7-8A55-43D9F2C7BA45}" type="parTrans" cxnId="{8950C295-7615-4C1D-BCCA-B94B7A2D25D8}">
      <dgm:prSet/>
      <dgm:spPr/>
      <dgm:t>
        <a:bodyPr/>
        <a:lstStyle/>
        <a:p>
          <a:endParaRPr lang="th-TH" sz="2400"/>
        </a:p>
      </dgm:t>
    </dgm:pt>
    <dgm:pt modelId="{C3157ACE-FCAE-4E2C-B442-DF95E71C3A02}" type="sibTrans" cxnId="{8950C295-7615-4C1D-BCCA-B94B7A2D25D8}">
      <dgm:prSet/>
      <dgm:spPr/>
      <dgm:t>
        <a:bodyPr/>
        <a:lstStyle/>
        <a:p>
          <a:endParaRPr lang="th-TH" sz="2400"/>
        </a:p>
      </dgm:t>
    </dgm:pt>
    <dgm:pt modelId="{6D0C9E47-3DF3-41D1-A24B-7B75EF2512BA}" type="pres">
      <dgm:prSet presAssocID="{8A399473-294B-405B-AF2A-96F202FEF3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AFA60AD4-F5FC-4907-9CBE-EABBD54DDB60}" type="pres">
      <dgm:prSet presAssocID="{8A399473-294B-405B-AF2A-96F202FEF31C}" presName="Name1" presStyleCnt="0"/>
      <dgm:spPr/>
    </dgm:pt>
    <dgm:pt modelId="{03A0B5AF-7A13-49C1-ACD7-D31DCF6EC537}" type="pres">
      <dgm:prSet presAssocID="{8A399473-294B-405B-AF2A-96F202FEF31C}" presName="cycle" presStyleCnt="0"/>
      <dgm:spPr/>
    </dgm:pt>
    <dgm:pt modelId="{3B68D964-1649-4FC3-8F6B-CEB36B3A9FE6}" type="pres">
      <dgm:prSet presAssocID="{8A399473-294B-405B-AF2A-96F202FEF31C}" presName="srcNode" presStyleLbl="node1" presStyleIdx="0" presStyleCnt="4"/>
      <dgm:spPr/>
    </dgm:pt>
    <dgm:pt modelId="{4440EE6A-4155-44D0-BC51-767262DA6B2E}" type="pres">
      <dgm:prSet presAssocID="{8A399473-294B-405B-AF2A-96F202FEF31C}" presName="conn" presStyleLbl="parChTrans1D2" presStyleIdx="0" presStyleCnt="1"/>
      <dgm:spPr/>
      <dgm:t>
        <a:bodyPr/>
        <a:lstStyle/>
        <a:p>
          <a:endParaRPr lang="th-TH"/>
        </a:p>
      </dgm:t>
    </dgm:pt>
    <dgm:pt modelId="{4E37A69A-CA96-4255-91FD-A75F7B487AB6}" type="pres">
      <dgm:prSet presAssocID="{8A399473-294B-405B-AF2A-96F202FEF31C}" presName="extraNode" presStyleLbl="node1" presStyleIdx="0" presStyleCnt="4"/>
      <dgm:spPr/>
    </dgm:pt>
    <dgm:pt modelId="{D980C019-626D-4675-90C1-28F20B2E8434}" type="pres">
      <dgm:prSet presAssocID="{8A399473-294B-405B-AF2A-96F202FEF31C}" presName="dstNode" presStyleLbl="node1" presStyleIdx="0" presStyleCnt="4"/>
      <dgm:spPr/>
    </dgm:pt>
    <dgm:pt modelId="{BE16E433-E0CE-4215-AC47-A276137BA37A}" type="pres">
      <dgm:prSet presAssocID="{CEA3C7C1-8910-45C2-B531-AFD40542BC6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3D7970-1768-4ABE-A869-59B8BDFB2D54}" type="pres">
      <dgm:prSet presAssocID="{CEA3C7C1-8910-45C2-B531-AFD40542BC6E}" presName="accent_1" presStyleCnt="0"/>
      <dgm:spPr/>
    </dgm:pt>
    <dgm:pt modelId="{66EF3AC5-1FD5-4CD5-90D4-85BC206465A6}" type="pres">
      <dgm:prSet presAssocID="{CEA3C7C1-8910-45C2-B531-AFD40542BC6E}" presName="accentRepeatNode" presStyleLbl="solidFgAcc1" presStyleIdx="0" presStyleCnt="4"/>
      <dgm:spPr/>
    </dgm:pt>
    <dgm:pt modelId="{A4EA3978-9F27-49E2-95E9-CFAD4B3898D3}" type="pres">
      <dgm:prSet presAssocID="{9E8DD4D1-EB60-4500-A73F-5CA8EB54EC3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3CE2E7-41EA-433E-A4FA-8A67567EF6B4}" type="pres">
      <dgm:prSet presAssocID="{9E8DD4D1-EB60-4500-A73F-5CA8EB54EC34}" presName="accent_2" presStyleCnt="0"/>
      <dgm:spPr/>
    </dgm:pt>
    <dgm:pt modelId="{1E26F62E-879F-48A7-9B59-BF5B47766A93}" type="pres">
      <dgm:prSet presAssocID="{9E8DD4D1-EB60-4500-A73F-5CA8EB54EC34}" presName="accentRepeatNode" presStyleLbl="solidFgAcc1" presStyleIdx="1" presStyleCnt="4"/>
      <dgm:spPr/>
    </dgm:pt>
    <dgm:pt modelId="{B90A5EAC-0CEE-483B-A732-70150BA40AF9}" type="pres">
      <dgm:prSet presAssocID="{13BDDB01-7A51-491C-90D1-3D43EC3C961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EC946E-D75F-4400-BE75-E56EBBE5612C}" type="pres">
      <dgm:prSet presAssocID="{13BDDB01-7A51-491C-90D1-3D43EC3C9610}" presName="accent_3" presStyleCnt="0"/>
      <dgm:spPr/>
    </dgm:pt>
    <dgm:pt modelId="{97DC44B1-6BC9-499C-8121-7AFE0D8EAF60}" type="pres">
      <dgm:prSet presAssocID="{13BDDB01-7A51-491C-90D1-3D43EC3C9610}" presName="accentRepeatNode" presStyleLbl="solidFgAcc1" presStyleIdx="2" presStyleCnt="4"/>
      <dgm:spPr/>
    </dgm:pt>
    <dgm:pt modelId="{5A4EA3A4-8796-437F-BBB4-02889048CA3A}" type="pres">
      <dgm:prSet presAssocID="{AF02AEE4-56FE-4B73-B2C3-BCC7E239B51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B99C3A-817D-45ED-BCE7-DB7E3A9A92B9}" type="pres">
      <dgm:prSet presAssocID="{AF02AEE4-56FE-4B73-B2C3-BCC7E239B511}" presName="accent_4" presStyleCnt="0"/>
      <dgm:spPr/>
    </dgm:pt>
    <dgm:pt modelId="{AE61393D-C17A-4072-8EAE-EB2E68BE0021}" type="pres">
      <dgm:prSet presAssocID="{AF02AEE4-56FE-4B73-B2C3-BCC7E239B511}" presName="accentRepeatNode" presStyleLbl="solidFgAcc1" presStyleIdx="3" presStyleCnt="4"/>
      <dgm:spPr/>
    </dgm:pt>
  </dgm:ptLst>
  <dgm:cxnLst>
    <dgm:cxn modelId="{CB10F7D6-5380-4CAC-A0E0-2BF54BE7279F}" type="presOf" srcId="{AF02AEE4-56FE-4B73-B2C3-BCC7E239B511}" destId="{5A4EA3A4-8796-437F-BBB4-02889048CA3A}" srcOrd="0" destOrd="0" presId="urn:microsoft.com/office/officeart/2008/layout/VerticalCurvedList"/>
    <dgm:cxn modelId="{45242ED6-3605-46B3-BE8F-60F81666DC83}" type="presOf" srcId="{13BDDB01-7A51-491C-90D1-3D43EC3C9610}" destId="{B90A5EAC-0CEE-483B-A732-70150BA40AF9}" srcOrd="0" destOrd="0" presId="urn:microsoft.com/office/officeart/2008/layout/VerticalCurvedList"/>
    <dgm:cxn modelId="{E4F6065E-1A9E-48A2-8ADA-06C727800983}" type="presOf" srcId="{CEA3C7C1-8910-45C2-B531-AFD40542BC6E}" destId="{BE16E433-E0CE-4215-AC47-A276137BA37A}" srcOrd="0" destOrd="0" presId="urn:microsoft.com/office/officeart/2008/layout/VerticalCurvedList"/>
    <dgm:cxn modelId="{8950C295-7615-4C1D-BCCA-B94B7A2D25D8}" srcId="{8A399473-294B-405B-AF2A-96F202FEF31C}" destId="{9E8DD4D1-EB60-4500-A73F-5CA8EB54EC34}" srcOrd="1" destOrd="0" parTransId="{0FC38B62-E14B-45A7-8A55-43D9F2C7BA45}" sibTransId="{C3157ACE-FCAE-4E2C-B442-DF95E71C3A02}"/>
    <dgm:cxn modelId="{BBDAD57A-FE90-4B52-85B8-4E6F38F77D70}" srcId="{8A399473-294B-405B-AF2A-96F202FEF31C}" destId="{13BDDB01-7A51-491C-90D1-3D43EC3C9610}" srcOrd="2" destOrd="0" parTransId="{611892E9-BA90-4D73-A19C-1CF51FAB35E6}" sibTransId="{1A351BA0-5344-411D-BF95-147F5A964886}"/>
    <dgm:cxn modelId="{83602F5E-3036-44FA-9A1D-27EB22BB1C02}" type="presOf" srcId="{9E8DD4D1-EB60-4500-A73F-5CA8EB54EC34}" destId="{A4EA3978-9F27-49E2-95E9-CFAD4B3898D3}" srcOrd="0" destOrd="0" presId="urn:microsoft.com/office/officeart/2008/layout/VerticalCurvedList"/>
    <dgm:cxn modelId="{599EBF63-E7B8-466C-AADB-E2616E0A095A}" type="presOf" srcId="{8A399473-294B-405B-AF2A-96F202FEF31C}" destId="{6D0C9E47-3DF3-41D1-A24B-7B75EF2512BA}" srcOrd="0" destOrd="0" presId="urn:microsoft.com/office/officeart/2008/layout/VerticalCurvedList"/>
    <dgm:cxn modelId="{6F97E422-C085-4830-8888-D70260CEE8AB}" srcId="{8A399473-294B-405B-AF2A-96F202FEF31C}" destId="{AF02AEE4-56FE-4B73-B2C3-BCC7E239B511}" srcOrd="3" destOrd="0" parTransId="{B88D2F6F-EC94-4299-9601-B312B2A523EA}" sibTransId="{423CBC04-E26F-4AA2-AA4A-5D42579C0E7F}"/>
    <dgm:cxn modelId="{732A588C-35B9-4DCE-98F2-002B1015401E}" type="presOf" srcId="{D27FE1FF-5209-4251-ABA4-90EA8EFFE53B}" destId="{4440EE6A-4155-44D0-BC51-767262DA6B2E}" srcOrd="0" destOrd="0" presId="urn:microsoft.com/office/officeart/2008/layout/VerticalCurvedList"/>
    <dgm:cxn modelId="{77DCC397-1DCF-42D6-BB96-73683264D60E}" srcId="{8A399473-294B-405B-AF2A-96F202FEF31C}" destId="{CEA3C7C1-8910-45C2-B531-AFD40542BC6E}" srcOrd="0" destOrd="0" parTransId="{70E21BB7-FA33-4C65-8AC6-DA9A3DB9F7C6}" sibTransId="{D27FE1FF-5209-4251-ABA4-90EA8EFFE53B}"/>
    <dgm:cxn modelId="{098B6953-0893-4338-BE00-24E904103AFB}" type="presParOf" srcId="{6D0C9E47-3DF3-41D1-A24B-7B75EF2512BA}" destId="{AFA60AD4-F5FC-4907-9CBE-EABBD54DDB60}" srcOrd="0" destOrd="0" presId="urn:microsoft.com/office/officeart/2008/layout/VerticalCurvedList"/>
    <dgm:cxn modelId="{B38BDF8F-C996-4C79-8559-1BF0FFF3DADE}" type="presParOf" srcId="{AFA60AD4-F5FC-4907-9CBE-EABBD54DDB60}" destId="{03A0B5AF-7A13-49C1-ACD7-D31DCF6EC537}" srcOrd="0" destOrd="0" presId="urn:microsoft.com/office/officeart/2008/layout/VerticalCurvedList"/>
    <dgm:cxn modelId="{8E799D1A-A75C-40D6-B88C-5842E4B470FD}" type="presParOf" srcId="{03A0B5AF-7A13-49C1-ACD7-D31DCF6EC537}" destId="{3B68D964-1649-4FC3-8F6B-CEB36B3A9FE6}" srcOrd="0" destOrd="0" presId="urn:microsoft.com/office/officeart/2008/layout/VerticalCurvedList"/>
    <dgm:cxn modelId="{35896EF2-B61F-46A1-9265-F2DF46009B8E}" type="presParOf" srcId="{03A0B5AF-7A13-49C1-ACD7-D31DCF6EC537}" destId="{4440EE6A-4155-44D0-BC51-767262DA6B2E}" srcOrd="1" destOrd="0" presId="urn:microsoft.com/office/officeart/2008/layout/VerticalCurvedList"/>
    <dgm:cxn modelId="{ACB5E73F-0E59-497C-9D04-F5999B04F391}" type="presParOf" srcId="{03A0B5AF-7A13-49C1-ACD7-D31DCF6EC537}" destId="{4E37A69A-CA96-4255-91FD-A75F7B487AB6}" srcOrd="2" destOrd="0" presId="urn:microsoft.com/office/officeart/2008/layout/VerticalCurvedList"/>
    <dgm:cxn modelId="{5C1CE8FD-BD20-41DE-B81C-AE2F8FB7E7C2}" type="presParOf" srcId="{03A0B5AF-7A13-49C1-ACD7-D31DCF6EC537}" destId="{D980C019-626D-4675-90C1-28F20B2E8434}" srcOrd="3" destOrd="0" presId="urn:microsoft.com/office/officeart/2008/layout/VerticalCurvedList"/>
    <dgm:cxn modelId="{0ECDBC9D-FE07-4C19-ABD1-CB4ECBABA8CB}" type="presParOf" srcId="{AFA60AD4-F5FC-4907-9CBE-EABBD54DDB60}" destId="{BE16E433-E0CE-4215-AC47-A276137BA37A}" srcOrd="1" destOrd="0" presId="urn:microsoft.com/office/officeart/2008/layout/VerticalCurvedList"/>
    <dgm:cxn modelId="{E6F274CB-7FA4-4BD9-880D-CA2BE75B3551}" type="presParOf" srcId="{AFA60AD4-F5FC-4907-9CBE-EABBD54DDB60}" destId="{CA3D7970-1768-4ABE-A869-59B8BDFB2D54}" srcOrd="2" destOrd="0" presId="urn:microsoft.com/office/officeart/2008/layout/VerticalCurvedList"/>
    <dgm:cxn modelId="{FC842729-CE90-4E5C-A849-CDA8ADCE0C52}" type="presParOf" srcId="{CA3D7970-1768-4ABE-A869-59B8BDFB2D54}" destId="{66EF3AC5-1FD5-4CD5-90D4-85BC206465A6}" srcOrd="0" destOrd="0" presId="urn:microsoft.com/office/officeart/2008/layout/VerticalCurvedList"/>
    <dgm:cxn modelId="{8FBF02F0-B31F-49D6-9626-54AA6ADC7129}" type="presParOf" srcId="{AFA60AD4-F5FC-4907-9CBE-EABBD54DDB60}" destId="{A4EA3978-9F27-49E2-95E9-CFAD4B3898D3}" srcOrd="3" destOrd="0" presId="urn:microsoft.com/office/officeart/2008/layout/VerticalCurvedList"/>
    <dgm:cxn modelId="{A4CA829B-85E6-4DF8-9A39-2E1D619E5302}" type="presParOf" srcId="{AFA60AD4-F5FC-4907-9CBE-EABBD54DDB60}" destId="{003CE2E7-41EA-433E-A4FA-8A67567EF6B4}" srcOrd="4" destOrd="0" presId="urn:microsoft.com/office/officeart/2008/layout/VerticalCurvedList"/>
    <dgm:cxn modelId="{FEC1870E-2797-4EC9-AC7E-9217CB5C643C}" type="presParOf" srcId="{003CE2E7-41EA-433E-A4FA-8A67567EF6B4}" destId="{1E26F62E-879F-48A7-9B59-BF5B47766A93}" srcOrd="0" destOrd="0" presId="urn:microsoft.com/office/officeart/2008/layout/VerticalCurvedList"/>
    <dgm:cxn modelId="{2AF3903D-6402-45C7-BCA1-504B70FD2E7F}" type="presParOf" srcId="{AFA60AD4-F5FC-4907-9CBE-EABBD54DDB60}" destId="{B90A5EAC-0CEE-483B-A732-70150BA40AF9}" srcOrd="5" destOrd="0" presId="urn:microsoft.com/office/officeart/2008/layout/VerticalCurvedList"/>
    <dgm:cxn modelId="{9B6829BA-8520-48CA-B2A0-44B70653D68D}" type="presParOf" srcId="{AFA60AD4-F5FC-4907-9CBE-EABBD54DDB60}" destId="{B7EC946E-D75F-4400-BE75-E56EBBE5612C}" srcOrd="6" destOrd="0" presId="urn:microsoft.com/office/officeart/2008/layout/VerticalCurvedList"/>
    <dgm:cxn modelId="{FC1E5C5B-2967-4AD8-84D3-E3C848B05A9A}" type="presParOf" srcId="{B7EC946E-D75F-4400-BE75-E56EBBE5612C}" destId="{97DC44B1-6BC9-499C-8121-7AFE0D8EAF60}" srcOrd="0" destOrd="0" presId="urn:microsoft.com/office/officeart/2008/layout/VerticalCurvedList"/>
    <dgm:cxn modelId="{FF870688-A5AF-42D9-8827-5A4A992A1CBB}" type="presParOf" srcId="{AFA60AD4-F5FC-4907-9CBE-EABBD54DDB60}" destId="{5A4EA3A4-8796-437F-BBB4-02889048CA3A}" srcOrd="7" destOrd="0" presId="urn:microsoft.com/office/officeart/2008/layout/VerticalCurvedList"/>
    <dgm:cxn modelId="{64C9D4F3-FE2A-4B19-ABF6-273F67F5F605}" type="presParOf" srcId="{AFA60AD4-F5FC-4907-9CBE-EABBD54DDB60}" destId="{E0B99C3A-817D-45ED-BCE7-DB7E3A9A92B9}" srcOrd="8" destOrd="0" presId="urn:microsoft.com/office/officeart/2008/layout/VerticalCurvedList"/>
    <dgm:cxn modelId="{57997C35-A58C-42A1-BEAD-C7E740110BD9}" type="presParOf" srcId="{E0B99C3A-817D-45ED-BCE7-DB7E3A9A92B9}" destId="{AE61393D-C17A-4072-8EAE-EB2E68BE00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D5482-4550-48A4-8618-8520EA9BD6AB}">
      <dsp:nvSpPr>
        <dsp:cNvPr id="0" name=""/>
        <dsp:cNvSpPr/>
      </dsp:nvSpPr>
      <dsp:spPr>
        <a:xfrm>
          <a:off x="1738612" y="0"/>
          <a:ext cx="9852137" cy="407127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7CECE-106C-4EFF-B74D-355FA679968F}">
      <dsp:nvSpPr>
        <dsp:cNvPr id="0" name=""/>
        <dsp:cNvSpPr/>
      </dsp:nvSpPr>
      <dsp:spPr>
        <a:xfrm>
          <a:off x="98154" y="1207393"/>
          <a:ext cx="845418" cy="16285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  </a:t>
          </a: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กุด</a:t>
          </a:r>
          <a:r>
            <a:rPr lang="th-TH" sz="28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ฉิม</a:t>
          </a:r>
          <a:endParaRPr lang="th-TH" sz="28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39424" y="1248663"/>
        <a:ext cx="762878" cy="1545969"/>
      </dsp:txXfrm>
    </dsp:sp>
    <dsp:sp modelId="{7F256692-694A-4FBE-B25A-F8BCCCFD3B9E}">
      <dsp:nvSpPr>
        <dsp:cNvPr id="0" name=""/>
        <dsp:cNvSpPr/>
      </dsp:nvSpPr>
      <dsp:spPr>
        <a:xfrm>
          <a:off x="986413" y="1221382"/>
          <a:ext cx="828557" cy="1628509"/>
        </a:xfrm>
        <a:prstGeom prst="roundRect">
          <a:avLst/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 </a:t>
          </a: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นา</a:t>
          </a:r>
          <a:r>
            <a:rPr lang="th-TH" sz="28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คำไฮ</a:t>
          </a:r>
          <a:endParaRPr lang="th-TH" sz="28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26860" y="1261829"/>
        <a:ext cx="747663" cy="1547615"/>
      </dsp:txXfrm>
    </dsp:sp>
    <dsp:sp modelId="{C8E969AB-2975-4F7A-8365-22B85B0B0883}">
      <dsp:nvSpPr>
        <dsp:cNvPr id="0" name=""/>
        <dsp:cNvSpPr/>
      </dsp:nvSpPr>
      <dsp:spPr>
        <a:xfrm>
          <a:off x="1953063" y="1207393"/>
          <a:ext cx="828557" cy="1628509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โนนสมบู</a:t>
          </a:r>
          <a:r>
            <a:rPr lang="th-TH" sz="20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รณ์</a:t>
          </a:r>
          <a:endParaRPr lang="th-TH" sz="20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93510" y="1247840"/>
        <a:ext cx="747663" cy="1547615"/>
      </dsp:txXfrm>
    </dsp:sp>
    <dsp:sp modelId="{D9B29BFC-1E87-49E5-88EC-51B96348C5FF}">
      <dsp:nvSpPr>
        <dsp:cNvPr id="0" name=""/>
        <dsp:cNvSpPr/>
      </dsp:nvSpPr>
      <dsp:spPr>
        <a:xfrm>
          <a:off x="2919714" y="1221382"/>
          <a:ext cx="1021768" cy="1628509"/>
        </a:xfrm>
        <a:prstGeom prst="roundRect">
          <a:avLst/>
        </a:prstGeom>
        <a:solidFill>
          <a:schemeClr val="accent4">
            <a:hueOff val="3118708"/>
            <a:satOff val="-14390"/>
            <a:lumOff val="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 </a:t>
          </a: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หนอง</a:t>
          </a:r>
          <a:r>
            <a:rPr lang="th-TH" sz="28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กุง</a:t>
          </a:r>
          <a:endParaRPr lang="th-TH" sz="28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969593" y="1271261"/>
        <a:ext cx="922010" cy="1528751"/>
      </dsp:txXfrm>
    </dsp:sp>
    <dsp:sp modelId="{184B108A-22B3-418B-9C7E-F9C96FFBCBB9}">
      <dsp:nvSpPr>
        <dsp:cNvPr id="0" name=""/>
        <dsp:cNvSpPr/>
      </dsp:nvSpPr>
      <dsp:spPr>
        <a:xfrm>
          <a:off x="4146127" y="1219379"/>
          <a:ext cx="1099056" cy="1628509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 </a:t>
          </a: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นา</a:t>
          </a:r>
          <a:r>
            <a:rPr lang="th-TH" sz="28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คำไฮ</a:t>
          </a: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น้อย</a:t>
          </a:r>
          <a:endParaRPr lang="th-TH" sz="28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99778" y="1273030"/>
        <a:ext cx="991754" cy="1521207"/>
      </dsp:txXfrm>
    </dsp:sp>
    <dsp:sp modelId="{CC90B70A-10B2-4FC6-8911-188541B92CFD}">
      <dsp:nvSpPr>
        <dsp:cNvPr id="0" name=""/>
        <dsp:cNvSpPr/>
      </dsp:nvSpPr>
      <dsp:spPr>
        <a:xfrm>
          <a:off x="5387690" y="1160638"/>
          <a:ext cx="1085186" cy="162850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 </a:t>
          </a: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        นา</a:t>
          </a:r>
          <a:r>
            <a:rPr lang="th-TH" sz="28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คำไฮ</a:t>
          </a: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ใต้</a:t>
          </a:r>
          <a:endParaRPr lang="th-TH" sz="28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40664" y="1213612"/>
        <a:ext cx="979238" cy="1522561"/>
      </dsp:txXfrm>
    </dsp:sp>
    <dsp:sp modelId="{20BA8DB7-1856-40D5-ABCE-4503F5B66148}">
      <dsp:nvSpPr>
        <dsp:cNvPr id="0" name=""/>
        <dsp:cNvSpPr/>
      </dsp:nvSpPr>
      <dsp:spPr>
        <a:xfrm>
          <a:off x="6540005" y="1221382"/>
          <a:ext cx="1181241" cy="1628509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8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  </a:t>
          </a: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สว่างอำนวย</a:t>
          </a:r>
          <a:endParaRPr lang="th-TH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597668" y="1279045"/>
        <a:ext cx="1065915" cy="1513183"/>
      </dsp:txXfrm>
    </dsp:sp>
    <dsp:sp modelId="{1DADC118-B739-46B0-BD67-A4956F3058B8}">
      <dsp:nvSpPr>
        <dsp:cNvPr id="0" name=""/>
        <dsp:cNvSpPr/>
      </dsp:nvSpPr>
      <dsp:spPr>
        <a:xfrm>
          <a:off x="7859339" y="1221382"/>
          <a:ext cx="828557" cy="1628509"/>
        </a:xfrm>
        <a:prstGeom prst="roundRect">
          <a:avLst/>
        </a:prstGeom>
        <a:solidFill>
          <a:schemeClr val="accent4">
            <a:hueOff val="7276984"/>
            <a:satOff val="-33578"/>
            <a:lumOff val="1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 </a:t>
          </a:r>
          <a:r>
            <a:rPr lang="th-TH" sz="24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ฮ่อง</a:t>
          </a: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ข่า</a:t>
          </a:r>
          <a:endParaRPr lang="th-TH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899786" y="1261829"/>
        <a:ext cx="747663" cy="1547615"/>
      </dsp:txXfrm>
    </dsp:sp>
    <dsp:sp modelId="{B20D6E1D-A44A-40B1-BF4D-CC8035A2A114}">
      <dsp:nvSpPr>
        <dsp:cNvPr id="0" name=""/>
        <dsp:cNvSpPr/>
      </dsp:nvSpPr>
      <dsp:spPr>
        <a:xfrm>
          <a:off x="8791430" y="1160638"/>
          <a:ext cx="828557" cy="1628509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 </a:t>
          </a:r>
          <a:r>
            <a:rPr lang="th-TH" sz="20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โนนสมบูรณ์</a:t>
          </a:r>
          <a:endParaRPr lang="th-TH" sz="20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831877" y="1201085"/>
        <a:ext cx="747663" cy="1547615"/>
      </dsp:txXfrm>
    </dsp:sp>
    <dsp:sp modelId="{BC84E301-DE00-4B69-B04D-EB8504DADA2F}">
      <dsp:nvSpPr>
        <dsp:cNvPr id="0" name=""/>
        <dsp:cNvSpPr/>
      </dsp:nvSpPr>
      <dsp:spPr>
        <a:xfrm>
          <a:off x="9792640" y="1221382"/>
          <a:ext cx="828557" cy="1628509"/>
        </a:xfrm>
        <a:prstGeom prst="roundRect">
          <a:avLst/>
        </a:prstGeom>
        <a:solidFill>
          <a:schemeClr val="accent4">
            <a:hueOff val="9356123"/>
            <a:satOff val="-43171"/>
            <a:lumOff val="1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10 </a:t>
          </a: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นา</a:t>
          </a:r>
          <a:r>
            <a:rPr lang="th-TH" sz="24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คำไฮ</a:t>
          </a: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ใหม่</a:t>
          </a:r>
          <a:endParaRPr lang="th-TH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833087" y="1261829"/>
        <a:ext cx="747663" cy="1547615"/>
      </dsp:txXfrm>
    </dsp:sp>
    <dsp:sp modelId="{A5D5DB24-1ACF-4AAB-B15F-2DA377BAFF96}">
      <dsp:nvSpPr>
        <dsp:cNvPr id="0" name=""/>
        <dsp:cNvSpPr/>
      </dsp:nvSpPr>
      <dsp:spPr>
        <a:xfrm>
          <a:off x="10759290" y="1221382"/>
          <a:ext cx="828557" cy="162850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</a:t>
          </a:r>
          <a:r>
            <a:rPr lang="en-US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11 </a:t>
          </a:r>
          <a:r>
            <a:rPr lang="th-TH" sz="2400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กุด</a:t>
          </a:r>
          <a:r>
            <a:rPr lang="th-TH" sz="2400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ฉิม</a:t>
          </a:r>
          <a:endParaRPr lang="th-TH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799737" y="1261829"/>
        <a:ext cx="747663" cy="1547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7"/>
          </a:xfrm>
          <a:prstGeom prst="rect">
            <a:avLst/>
          </a:prstGeom>
        </p:spPr>
        <p:txBody>
          <a:bodyPr vert="horz" lIns="95550" tIns="47776" rIns="95550" bIns="477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60" cy="498054"/>
          </a:xfrm>
          <a:prstGeom prst="rect">
            <a:avLst/>
          </a:prstGeom>
        </p:spPr>
        <p:txBody>
          <a:bodyPr vert="horz" lIns="95550" tIns="47776" rIns="95550" bIns="477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60" cy="498054"/>
          </a:xfrm>
          <a:prstGeom prst="rect">
            <a:avLst/>
          </a:prstGeom>
        </p:spPr>
        <p:txBody>
          <a:bodyPr vert="horz" lIns="95550" tIns="47776" rIns="95550" bIns="47776" rtlCol="0" anchor="b"/>
          <a:lstStyle>
            <a:lvl1pPr algn="r">
              <a:defRPr sz="13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7"/>
          </a:xfrm>
          <a:prstGeom prst="rect">
            <a:avLst/>
          </a:prstGeom>
        </p:spPr>
        <p:txBody>
          <a:bodyPr vert="horz" lIns="95550" tIns="47776" rIns="95550" bIns="477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6" rIns="95550" bIns="47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0" tIns="47776" rIns="95550" bIns="477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60" cy="498054"/>
          </a:xfrm>
          <a:prstGeom prst="rect">
            <a:avLst/>
          </a:prstGeom>
        </p:spPr>
        <p:txBody>
          <a:bodyPr vert="horz" lIns="95550" tIns="47776" rIns="95550" bIns="477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60" cy="498054"/>
          </a:xfrm>
          <a:prstGeom prst="rect">
            <a:avLst/>
          </a:prstGeom>
        </p:spPr>
        <p:txBody>
          <a:bodyPr vert="horz" lIns="95550" tIns="47776" rIns="95550" bIns="47776" rtlCol="0" anchor="b"/>
          <a:lstStyle>
            <a:lvl1pPr algn="r">
              <a:defRPr sz="13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>
          <a:xfrm>
            <a:off x="3850445" y="2"/>
            <a:ext cx="2945660" cy="49805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B3907FD0-00D1-4FBC-9888-0A51E77673C2}" type="datetime1">
              <a:rPr lang="en-US" smtClean="0"/>
              <a:t>6/10/2019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>
          <a:xfrm>
            <a:off x="3850445" y="2"/>
            <a:ext cx="2945660" cy="49805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B3907FD0-00D1-4FBC-9888-0A51E77673C2}" type="datetime1">
              <a:rPr lang="en-US" smtClean="0"/>
              <a:t>6/10/2019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6/10/2019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6/10/2019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6/10/2019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6/10/2019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6/10/2019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6/10/2019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6/10/2019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0.jp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1218723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631928" y="1761089"/>
            <a:ext cx="12192000" cy="934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ยินดีต้อนรับ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นายอาจณรงค์  </a:t>
            </a:r>
            <a:r>
              <a:rPr lang="th-TH" b="1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สัตย</a:t>
            </a:r>
            <a:r>
              <a:rPr lang="th-TH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พานิช </a:t>
            </a:r>
          </a:p>
          <a:p>
            <a:r>
              <a:rPr lang="th-TH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ผู้ตรวจราชการกรมการพัฒนาชุมชน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841478" y="1874204"/>
            <a:ext cx="12192000" cy="1643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สู่นา</a:t>
            </a:r>
            <a:r>
              <a:rPr lang="th-TH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คำไฮ</a:t>
            </a:r>
            <a:endParaRPr lang="th-TH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90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5" y="45741"/>
            <a:ext cx="1523844" cy="147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ไดอะแกรม 22"/>
          <p:cNvGraphicFramePr/>
          <p:nvPr>
            <p:extLst>
              <p:ext uri="{D42A27DB-BD31-4B8C-83A1-F6EECF244321}">
                <p14:modId xmlns:p14="http://schemas.microsoft.com/office/powerpoint/2010/main" val="4285737136"/>
              </p:ext>
            </p:extLst>
          </p:nvPr>
        </p:nvGraphicFramePr>
        <p:xfrm>
          <a:off x="7207623" y="731208"/>
          <a:ext cx="4729472" cy="601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27" y="45741"/>
            <a:ext cx="1514928" cy="137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10025" r="-1"/>
          <a:stretch/>
        </p:blipFill>
        <p:spPr>
          <a:xfrm>
            <a:off x="767734" y="1620770"/>
            <a:ext cx="6434119" cy="4132330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7353300" y="959636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h-TH" sz="66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898446" y="2067632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2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050846" y="3175628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3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898445" y="4283624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4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7339644" y="5391620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23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4" y="76200"/>
            <a:ext cx="1401136" cy="13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89" y="133552"/>
            <a:ext cx="1295320" cy="123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6" t="7144" b="10311"/>
          <a:stretch/>
        </p:blipFill>
        <p:spPr>
          <a:xfrm>
            <a:off x="7994003" y="1506669"/>
            <a:ext cx="955422" cy="911696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68" y="3446840"/>
            <a:ext cx="2672626" cy="854971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10394954" y="6026697"/>
            <a:ext cx="160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Web </a:t>
            </a:r>
            <a:r>
              <a:rPr lang="th-TH" sz="2000" dirty="0" smtClean="0"/>
              <a:t>ที่นี่..นา</a:t>
            </a:r>
            <a:r>
              <a:rPr lang="th-TH" sz="2000" dirty="0" err="1" smtClean="0"/>
              <a:t>คำไฮ</a:t>
            </a:r>
            <a:endParaRPr lang="th-TH" sz="2000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41" y="4920465"/>
            <a:ext cx="2683033" cy="178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59" y="1395241"/>
            <a:ext cx="2095801" cy="139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9" y="2929671"/>
            <a:ext cx="3759223" cy="375922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42" y="1435862"/>
            <a:ext cx="3391149" cy="339114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11355"/>
          <a:stretch/>
        </p:blipFill>
        <p:spPr>
          <a:xfrm>
            <a:off x="10367494" y="4628043"/>
            <a:ext cx="1663701" cy="100567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r="15642"/>
          <a:stretch/>
        </p:blipFill>
        <p:spPr>
          <a:xfrm>
            <a:off x="7437679" y="4381365"/>
            <a:ext cx="3023492" cy="226774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2996" r="43687" b="5258"/>
          <a:stretch/>
        </p:blipFill>
        <p:spPr>
          <a:xfrm>
            <a:off x="9116041" y="732116"/>
            <a:ext cx="2806611" cy="24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6422067" y="893665"/>
            <a:ext cx="4885583" cy="832106"/>
            <a:chOff x="5849468" y="3737748"/>
            <a:chExt cx="4010013" cy="1649872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5849468" y="3737748"/>
              <a:ext cx="4010013" cy="164987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สี่เหลี่ยมผืนผ้ามุมมน 4"/>
            <p:cNvSpPr/>
            <p:nvPr/>
          </p:nvSpPr>
          <p:spPr>
            <a:xfrm>
              <a:off x="5930023" y="3818303"/>
              <a:ext cx="3848903" cy="148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900" b="1" kern="1200" dirty="0" smtClean="0"/>
                <a:t>ผลงานที่เป็นต้นแบบของหมู่บ้าน</a:t>
              </a:r>
              <a:endParaRPr lang="th-TH" sz="3900" b="1" kern="1200" dirty="0"/>
            </a:p>
          </p:txBody>
        </p:sp>
      </p:grp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197964062"/>
              </p:ext>
            </p:extLst>
          </p:nvPr>
        </p:nvGraphicFramePr>
        <p:xfrm>
          <a:off x="7026977" y="1589604"/>
          <a:ext cx="4821587" cy="495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934293"/>
            <a:ext cx="5181600" cy="5181600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7099300" y="1685144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h-TH" sz="66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7518399" y="2578222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h-TH" sz="66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7670799" y="3512393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3</a:t>
            </a: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556498" y="4446564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4</a:t>
            </a: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7099299" y="5339642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46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-1"/>
            <a:ext cx="12192000" cy="2756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09" y="3260128"/>
            <a:ext cx="12192000" cy="934750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ตำบลสารสนเทศ</a:t>
            </a:r>
            <a:r>
              <a:rPr lang="th-TH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ต้นแบบ</a:t>
            </a:r>
            <a:r>
              <a:rPr lang="th-TH" b="1" dirty="0" smtClean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/>
            </a:r>
            <a:br>
              <a:rPr lang="th-TH" b="1" dirty="0" smtClean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เพื่อการพัฒนาคุณภาพชีวิต </a:t>
            </a:r>
            <a:br>
              <a:rPr lang="th-TH" b="1" dirty="0" smtClean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ระดับ</a:t>
            </a:r>
            <a:r>
              <a:rPr lang="th-TH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จังหวัด ประจำปี </a:t>
            </a:r>
            <a:r>
              <a:rPr lang="th-TH" b="1" dirty="0" smtClean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256</a:t>
            </a:r>
            <a:r>
              <a:rPr lang="en-US" b="1" dirty="0" smtClean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/>
            </a:r>
            <a:br>
              <a:rPr lang="en-US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</a:br>
            <a:endParaRPr lang="en-US" b="1" dirty="0">
              <a:solidFill>
                <a:srgbClr val="FF00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9626">
            <a:off x="5725990" y="4122184"/>
            <a:ext cx="6179330" cy="264627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65" y="4639589"/>
            <a:ext cx="1049325" cy="9902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17" y="3968556"/>
            <a:ext cx="1960321" cy="187566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88" y="2391204"/>
            <a:ext cx="12192000" cy="934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5" y="1286610"/>
            <a:ext cx="2244253" cy="220918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08070" y="5064267"/>
            <a:ext cx="6272012" cy="62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ตำบลนา</a:t>
            </a:r>
            <a:r>
              <a:rPr lang="th-TH" b="1" dirty="0" err="1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คำไฮ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   อำเภอเมืองหนองบัวลำภู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57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728931" y="130565"/>
            <a:ext cx="4847621" cy="783838"/>
            <a:chOff x="0" y="0"/>
            <a:chExt cx="6561385" cy="2681698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0" y="0"/>
              <a:ext cx="6561385" cy="268169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สี่เหลี่ยมผืนผ้ามุมมน 4"/>
            <p:cNvSpPr/>
            <p:nvPr/>
          </p:nvSpPr>
          <p:spPr>
            <a:xfrm>
              <a:off x="130933" y="130933"/>
              <a:ext cx="6299519" cy="2419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800" b="1" kern="1200" dirty="0" smtClean="0"/>
                <a:t>กิจกรรมจากโครงการ</a:t>
              </a:r>
              <a:endParaRPr lang="th-TH" sz="4800" b="1" kern="1200" dirty="0"/>
            </a:p>
          </p:txBody>
        </p:sp>
      </p:grpSp>
      <p:grpSp>
        <p:nvGrpSpPr>
          <p:cNvPr id="47" name="กลุ่ม 46"/>
          <p:cNvGrpSpPr/>
          <p:nvPr/>
        </p:nvGrpSpPr>
        <p:grpSpPr>
          <a:xfrm>
            <a:off x="2037582" y="1060544"/>
            <a:ext cx="1418266" cy="1342299"/>
            <a:chOff x="937445" y="13"/>
            <a:chExt cx="1204319" cy="1204319"/>
          </a:xfrm>
        </p:grpSpPr>
        <p:sp>
          <p:nvSpPr>
            <p:cNvPr id="48" name="วงรี 47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9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700" b="1" kern="1200" dirty="0" smtClean="0"/>
                <a:t>แลกเปลี่ยนเรียนรู้ข้อมูลของชุมชน</a:t>
              </a:r>
              <a:endParaRPr lang="th-TH" sz="1700" b="1" kern="1200" dirty="0"/>
            </a:p>
          </p:txBody>
        </p:sp>
      </p:grpSp>
      <p:grpSp>
        <p:nvGrpSpPr>
          <p:cNvPr id="50" name="กลุ่ม 49"/>
          <p:cNvGrpSpPr/>
          <p:nvPr/>
        </p:nvGrpSpPr>
        <p:grpSpPr>
          <a:xfrm>
            <a:off x="3234307" y="1076106"/>
            <a:ext cx="1390956" cy="1311174"/>
            <a:chOff x="937445" y="13"/>
            <a:chExt cx="1204319" cy="12043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" name="วงรี 50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2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700" b="1" kern="1200" dirty="0" smtClean="0"/>
                <a:t>วิเคราะห์ข้อมูลชุมชนด้วย </a:t>
              </a:r>
              <a:r>
                <a:rPr lang="en-US" sz="1700" b="1" kern="1200" dirty="0" smtClean="0"/>
                <a:t>CIA</a:t>
              </a:r>
              <a:endParaRPr lang="th-TH" sz="1700" b="1" kern="1200" dirty="0"/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4488763" y="1060544"/>
            <a:ext cx="1470270" cy="1418651"/>
            <a:chOff x="937445" y="13"/>
            <a:chExt cx="1204319" cy="120431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4" name="วงรี 53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5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latin typeface="TH Niramit AS" pitchFamily="2" charset="-34"/>
                  <a:cs typeface="TH Niramit AS" pitchFamily="2" charset="-34"/>
                </a:rPr>
                <a:t>วาดขอบเขตแผนที่หมู่บ้าน การปัก</a:t>
              </a: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หมุดจุดสำคัญ</a:t>
              </a:r>
              <a:endParaRPr lang="th-TH" sz="1700" b="1" kern="1200" dirty="0"/>
            </a:p>
          </p:txBody>
        </p:sp>
      </p:grpSp>
      <p:grpSp>
        <p:nvGrpSpPr>
          <p:cNvPr id="56" name="กลุ่ม 55"/>
          <p:cNvGrpSpPr/>
          <p:nvPr/>
        </p:nvGrpSpPr>
        <p:grpSpPr>
          <a:xfrm>
            <a:off x="5743718" y="1060544"/>
            <a:ext cx="1584848" cy="1429883"/>
            <a:chOff x="937445" y="13"/>
            <a:chExt cx="1204319" cy="12043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7" name="วงรี 56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8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กำหนดกิจกรรมยกระดับคุณภาพชีวิต</a:t>
              </a:r>
              <a:endParaRPr lang="th-TH" sz="1700" b="1" kern="1200" dirty="0"/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7105067" y="1128074"/>
            <a:ext cx="1352753" cy="1294821"/>
            <a:chOff x="937445" y="13"/>
            <a:chExt cx="1204319" cy="120431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0" name="วงรี 59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1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จัดทำสารสนเทศของหมู่บ้าน/ตำบล</a:t>
              </a:r>
              <a:endParaRPr lang="th-TH" sz="1700" b="1" kern="1200" dirty="0"/>
            </a:p>
          </p:txBody>
        </p:sp>
      </p:grpSp>
      <p:grpSp>
        <p:nvGrpSpPr>
          <p:cNvPr id="65" name="กลุ่ม 64"/>
          <p:cNvGrpSpPr/>
          <p:nvPr/>
        </p:nvGrpSpPr>
        <p:grpSpPr>
          <a:xfrm>
            <a:off x="8259715" y="1066806"/>
            <a:ext cx="1509527" cy="1441257"/>
            <a:chOff x="937445" y="13"/>
            <a:chExt cx="1204319" cy="12043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6" name="วงรี 65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7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latin typeface="TH Niramit AS" pitchFamily="2" charset="-34"/>
                  <a:cs typeface="TH Niramit AS" pitchFamily="2" charset="-34"/>
                </a:rPr>
                <a:t>เผยแพร่ประชาสัมพันธ์</a:t>
              </a:r>
              <a:endParaRPr lang="th-TH" sz="1700" b="1" kern="1200" dirty="0"/>
            </a:p>
          </p:txBody>
        </p:sp>
      </p:grpSp>
      <p:sp>
        <p:nvSpPr>
          <p:cNvPr id="68" name="ลูกศรขวา 67"/>
          <p:cNvSpPr/>
          <p:nvPr/>
        </p:nvSpPr>
        <p:spPr>
          <a:xfrm>
            <a:off x="412124" y="1317696"/>
            <a:ext cx="1519707" cy="6914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" y="2553094"/>
            <a:ext cx="1199297" cy="113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4" y="2553094"/>
            <a:ext cx="1176018" cy="11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9"/>
          <a:stretch/>
        </p:blipFill>
        <p:spPr>
          <a:xfrm>
            <a:off x="9014478" y="4218166"/>
            <a:ext cx="3037822" cy="247494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01" y="2562595"/>
            <a:ext cx="3873500" cy="258233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t="16961"/>
          <a:stretch/>
        </p:blipFill>
        <p:spPr>
          <a:xfrm>
            <a:off x="7213988" y="2460854"/>
            <a:ext cx="2961929" cy="173699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6919"/>
          <a:stretch/>
        </p:blipFill>
        <p:spPr>
          <a:xfrm>
            <a:off x="5811881" y="4197847"/>
            <a:ext cx="3202598" cy="24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3918224272"/>
              </p:ext>
            </p:extLst>
          </p:nvPr>
        </p:nvGraphicFramePr>
        <p:xfrm>
          <a:off x="7207623" y="859998"/>
          <a:ext cx="4729472" cy="601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4" y="124385"/>
            <a:ext cx="14938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1" y="34232"/>
            <a:ext cx="16033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562660"/>
            <a:ext cx="5880100" cy="4970163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7416800" y="1253344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h-TH" sz="66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988300" y="2599544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2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988300" y="3945744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3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442200" y="5330044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35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9" b="22387"/>
          <a:stretch/>
        </p:blipFill>
        <p:spPr>
          <a:xfrm>
            <a:off x="2570699" y="101600"/>
            <a:ext cx="3703101" cy="2032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2" y="97733"/>
            <a:ext cx="1365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23" y="24707"/>
            <a:ext cx="15303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00" y="5752475"/>
            <a:ext cx="2672626" cy="85497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r="16540"/>
          <a:stretch/>
        </p:blipFill>
        <p:spPr>
          <a:xfrm>
            <a:off x="6819900" y="1482032"/>
            <a:ext cx="5003800" cy="378094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1" y="1527021"/>
            <a:ext cx="5080425" cy="50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/>
          </p:nvPr>
        </p:nvGraphicFramePr>
        <p:xfrm>
          <a:off x="1516843" y="555357"/>
          <a:ext cx="10177173" cy="558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กลุ่ม 1"/>
          <p:cNvGrpSpPr/>
          <p:nvPr/>
        </p:nvGrpSpPr>
        <p:grpSpPr>
          <a:xfrm>
            <a:off x="781056" y="112627"/>
            <a:ext cx="4112916" cy="680954"/>
            <a:chOff x="1566580" y="305166"/>
            <a:chExt cx="978739" cy="97873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วงรี 12"/>
            <p:cNvSpPr/>
            <p:nvPr/>
          </p:nvSpPr>
          <p:spPr>
            <a:xfrm>
              <a:off x="1566580" y="305166"/>
              <a:ext cx="978739" cy="9787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alpha val="50000"/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วงรี 4"/>
            <p:cNvSpPr/>
            <p:nvPr/>
          </p:nvSpPr>
          <p:spPr>
            <a:xfrm>
              <a:off x="1578170" y="490075"/>
              <a:ext cx="954836" cy="69207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863" tIns="26670" rIns="53863" bIns="26670" numCol="1" spcCol="1270" anchor="ctr" anchorCtr="0">
              <a:noAutofit/>
            </a:bodyPr>
            <a:lstStyle/>
            <a:p>
              <a:pPr algn="ctr"/>
              <a:r>
                <a:rPr lang="th-TH" sz="4000" b="1" dirty="0" smtClean="0">
                  <a:solidFill>
                    <a:schemeClr val="accent1">
                      <a:lumMod val="50000"/>
                    </a:schemeClr>
                  </a:solidFill>
                  <a:latin typeface="IrisUPC" panose="020B0604020202020204" pitchFamily="34" charset="-34"/>
                  <a:cs typeface="IrisUPC" panose="020B0604020202020204" pitchFamily="34" charset="-34"/>
                </a:rPr>
                <a:t>สิ่งที่ได้จากโครงการฯ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endParaRPr>
            </a:p>
          </p:txBody>
        </p:sp>
      </p:grpSp>
      <p:sp>
        <p:nvSpPr>
          <p:cNvPr id="6" name="กล่องข้อความ 5"/>
          <p:cNvSpPr txBox="1"/>
          <p:nvPr/>
        </p:nvSpPr>
        <p:spPr>
          <a:xfrm>
            <a:off x="1714500" y="793581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h-TH" sz="66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235200" y="2142344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2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35199" y="3426747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3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714499" y="4736000"/>
            <a:ext cx="8127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9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789957625"/>
              </p:ext>
            </p:extLst>
          </p:nvPr>
        </p:nvGraphicFramePr>
        <p:xfrm>
          <a:off x="523976" y="590886"/>
          <a:ext cx="11590750" cy="407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30036" y="-559971"/>
            <a:ext cx="7203350" cy="1637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ข้อมูลทั่วไป ตำบลนา</a:t>
            </a:r>
            <a:r>
              <a:rPr lang="th-TH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คำไฮ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672883" y="3705863"/>
            <a:ext cx="3279822" cy="21250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200" b="1" dirty="0" err="1" smtClean="0"/>
              <a:t>ทต</a:t>
            </a:r>
            <a:r>
              <a:rPr lang="th-TH" sz="7200" b="1" dirty="0" smtClean="0"/>
              <a:t>.นา</a:t>
            </a:r>
            <a:r>
              <a:rPr lang="th-TH" sz="7200" b="1" dirty="0" err="1" smtClean="0"/>
              <a:t>คำไฮ</a:t>
            </a:r>
            <a:endParaRPr lang="th-TH" sz="7200" b="1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1075066" y="3928063"/>
            <a:ext cx="1065417" cy="212501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err="1" smtClean="0"/>
              <a:t>อบต</a:t>
            </a:r>
            <a:r>
              <a:rPr lang="th-TH" sz="3600" b="1" dirty="0" smtClean="0"/>
              <a:t>.นา</a:t>
            </a:r>
            <a:r>
              <a:rPr lang="th-TH" sz="3600" b="1" dirty="0" err="1" smtClean="0"/>
              <a:t>คำไฮ</a:t>
            </a:r>
            <a:endParaRPr lang="th-TH" sz="36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13872" y="3928063"/>
            <a:ext cx="983417" cy="21250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อบต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คำไฮ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9678665" y="3928063"/>
            <a:ext cx="1225321" cy="21250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err="1" smtClean="0"/>
              <a:t>ทต</a:t>
            </a:r>
            <a:r>
              <a:rPr lang="th-TH" sz="3600" b="1" dirty="0" smtClean="0"/>
              <a:t>.  นา</a:t>
            </a:r>
            <a:r>
              <a:rPr lang="th-TH" sz="3600" b="1" dirty="0" err="1" smtClean="0"/>
              <a:t>คำไฮ</a:t>
            </a:r>
            <a:endParaRPr lang="th-TH" sz="3600" b="1" dirty="0"/>
          </a:p>
        </p:txBody>
      </p:sp>
      <p:sp>
        <p:nvSpPr>
          <p:cNvPr id="17" name="ลูกศรลง 16"/>
          <p:cNvSpPr/>
          <p:nvPr/>
        </p:nvSpPr>
        <p:spPr>
          <a:xfrm>
            <a:off x="906887" y="3374271"/>
            <a:ext cx="537871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ลง 19"/>
          <p:cNvSpPr/>
          <p:nvPr/>
        </p:nvSpPr>
        <p:spPr>
          <a:xfrm>
            <a:off x="11183154" y="3279827"/>
            <a:ext cx="605307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ลง 20"/>
          <p:cNvSpPr/>
          <p:nvPr/>
        </p:nvSpPr>
        <p:spPr>
          <a:xfrm rot="460982">
            <a:off x="10236605" y="3422320"/>
            <a:ext cx="580090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7933386" y="397107"/>
            <a:ext cx="1767315" cy="8521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/>
              <a:t>กำนัน</a:t>
            </a:r>
            <a:endParaRPr lang="th-TH" sz="4000" b="1" dirty="0"/>
          </a:p>
        </p:txBody>
      </p:sp>
      <p:sp>
        <p:nvSpPr>
          <p:cNvPr id="24" name="ลูกศรโค้งขึ้น 23"/>
          <p:cNvSpPr/>
          <p:nvPr/>
        </p:nvSpPr>
        <p:spPr>
          <a:xfrm rot="17046626">
            <a:off x="8357040" y="1297911"/>
            <a:ext cx="1198772" cy="593496"/>
          </a:xfrm>
          <a:prstGeom prst="curved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1763028" y="3928063"/>
            <a:ext cx="897999" cy="21250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</a:t>
            </a:r>
            <a:r>
              <a:rPr lang="th-TH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คำไฮ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2891304" y="3928063"/>
            <a:ext cx="1463309" cy="21250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/>
              <a:t>อบต</a:t>
            </a:r>
            <a:r>
              <a:rPr lang="th-TH" sz="2400" b="1" dirty="0" smtClean="0"/>
              <a:t>.</a:t>
            </a:r>
          </a:p>
          <a:p>
            <a:pPr algn="ctr"/>
            <a:r>
              <a:rPr lang="th-TH" sz="2400" b="1" dirty="0" smtClean="0"/>
              <a:t>นา</a:t>
            </a:r>
            <a:r>
              <a:rPr lang="th-TH" sz="2400" b="1" dirty="0" err="1" smtClean="0"/>
              <a:t>คำไฮ</a:t>
            </a:r>
            <a:endParaRPr lang="th-TH" sz="2400" b="1" dirty="0"/>
          </a:p>
        </p:txBody>
      </p:sp>
      <p:sp>
        <p:nvSpPr>
          <p:cNvPr id="27" name="ลูกศรลง 26"/>
          <p:cNvSpPr/>
          <p:nvPr/>
        </p:nvSpPr>
        <p:spPr>
          <a:xfrm>
            <a:off x="2871208" y="3261891"/>
            <a:ext cx="605307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ลง 27"/>
          <p:cNvSpPr/>
          <p:nvPr/>
        </p:nvSpPr>
        <p:spPr>
          <a:xfrm>
            <a:off x="3710879" y="3295045"/>
            <a:ext cx="605307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ลง 28"/>
          <p:cNvSpPr/>
          <p:nvPr/>
        </p:nvSpPr>
        <p:spPr>
          <a:xfrm>
            <a:off x="906887" y="3295046"/>
            <a:ext cx="537871" cy="83652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ลง 29"/>
          <p:cNvSpPr/>
          <p:nvPr/>
        </p:nvSpPr>
        <p:spPr>
          <a:xfrm>
            <a:off x="1915557" y="3295045"/>
            <a:ext cx="544960" cy="759854"/>
          </a:xfrm>
          <a:prstGeom prst="downArrow">
            <a:avLst>
              <a:gd name="adj1" fmla="val 50000"/>
              <a:gd name="adj2" fmla="val 516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8123786" y="3928063"/>
            <a:ext cx="1383798" cy="21250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err="1" smtClean="0"/>
              <a:t>อบต</a:t>
            </a:r>
            <a:r>
              <a:rPr lang="th-TH" sz="3600" b="1" dirty="0" smtClean="0"/>
              <a:t>.  นา</a:t>
            </a:r>
            <a:r>
              <a:rPr lang="th-TH" sz="3600" b="1" dirty="0" err="1" smtClean="0"/>
              <a:t>คำไฮ</a:t>
            </a:r>
            <a:endParaRPr lang="th-TH" sz="3600" b="1" dirty="0"/>
          </a:p>
        </p:txBody>
      </p:sp>
      <p:sp>
        <p:nvSpPr>
          <p:cNvPr id="32" name="ลูกศรลง 31"/>
          <p:cNvSpPr/>
          <p:nvPr/>
        </p:nvSpPr>
        <p:spPr>
          <a:xfrm rot="460982">
            <a:off x="10227885" y="3409636"/>
            <a:ext cx="580090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ลง 32"/>
          <p:cNvSpPr/>
          <p:nvPr/>
        </p:nvSpPr>
        <p:spPr>
          <a:xfrm rot="835858">
            <a:off x="9125692" y="3253862"/>
            <a:ext cx="605307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ลูกศรลง 35"/>
          <p:cNvSpPr/>
          <p:nvPr/>
        </p:nvSpPr>
        <p:spPr>
          <a:xfrm>
            <a:off x="5069966" y="3271798"/>
            <a:ext cx="605307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ลูกศรลง 36"/>
          <p:cNvSpPr/>
          <p:nvPr/>
        </p:nvSpPr>
        <p:spPr>
          <a:xfrm>
            <a:off x="7224855" y="3261891"/>
            <a:ext cx="605307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ลูกศรลง 37"/>
          <p:cNvSpPr/>
          <p:nvPr/>
        </p:nvSpPr>
        <p:spPr>
          <a:xfrm>
            <a:off x="8287631" y="3261891"/>
            <a:ext cx="605307" cy="759853"/>
          </a:xfrm>
          <a:prstGeom prst="downArrow">
            <a:avLst>
              <a:gd name="adj1" fmla="val 50000"/>
              <a:gd name="adj2" fmla="val 437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ลง 33"/>
          <p:cNvSpPr/>
          <p:nvPr/>
        </p:nvSpPr>
        <p:spPr>
          <a:xfrm>
            <a:off x="6126399" y="3253862"/>
            <a:ext cx="605307" cy="7598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72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0"/>
            <a:ext cx="1139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กลุ่ม 70"/>
          <p:cNvGrpSpPr/>
          <p:nvPr/>
        </p:nvGrpSpPr>
        <p:grpSpPr>
          <a:xfrm>
            <a:off x="8165837" y="3466870"/>
            <a:ext cx="3642614" cy="680954"/>
            <a:chOff x="1566580" y="305166"/>
            <a:chExt cx="978739" cy="97873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2" name="วงรี 12"/>
            <p:cNvSpPr/>
            <p:nvPr/>
          </p:nvSpPr>
          <p:spPr>
            <a:xfrm>
              <a:off x="1566580" y="305166"/>
              <a:ext cx="978739" cy="9787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alpha val="50000"/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3" name="วงรี 4"/>
            <p:cNvSpPr/>
            <p:nvPr/>
          </p:nvSpPr>
          <p:spPr>
            <a:xfrm>
              <a:off x="1709913" y="490075"/>
              <a:ext cx="692073" cy="69207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863" tIns="26670" rIns="53863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kern="1200" dirty="0" smtClean="0"/>
                <a:t>นำเสนอผลงานระดับเขตตรวจฯ</a:t>
              </a:r>
              <a:endParaRPr lang="th-TH" sz="2400" b="1" kern="1200" dirty="0"/>
            </a:p>
          </p:txBody>
        </p:sp>
      </p:grpSp>
      <p:sp>
        <p:nvSpPr>
          <p:cNvPr id="63" name="ลูกศรโค้ง 62"/>
          <p:cNvSpPr/>
          <p:nvPr/>
        </p:nvSpPr>
        <p:spPr>
          <a:xfrm rot="16200000">
            <a:off x="10072731" y="3666214"/>
            <a:ext cx="954485" cy="1579624"/>
          </a:xfrm>
          <a:prstGeom prst="ben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1250" y="-302390"/>
            <a:ext cx="11590750" cy="1637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กระบวนการขับเคลื่อนงานหมู่บ้าน</a:t>
            </a:r>
          </a:p>
          <a:p>
            <a:pPr algn="l"/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                และตำบลสารสนเทศต้นแบบเพื่อการพัฒนาคุณภาพชีวิต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>
            <a:off x="481084" y="6323858"/>
            <a:ext cx="5826449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961">
            <a:off x="1086752" y="2424529"/>
            <a:ext cx="781491" cy="747743"/>
          </a:xfrm>
          <a:prstGeom prst="rect">
            <a:avLst/>
          </a:prstGeom>
        </p:spPr>
      </p:pic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562218717"/>
              </p:ext>
            </p:extLst>
          </p:nvPr>
        </p:nvGraphicFramePr>
        <p:xfrm>
          <a:off x="672844" y="5080819"/>
          <a:ext cx="4894892" cy="167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วงรี 12"/>
          <p:cNvSpPr/>
          <p:nvPr/>
        </p:nvSpPr>
        <p:spPr>
          <a:xfrm>
            <a:off x="1313649" y="4323112"/>
            <a:ext cx="4093167" cy="680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2941338"/>
              <a:satOff val="-4091"/>
              <a:lumOff val="-1569"/>
              <a:alphaOff val="0"/>
            </a:schemeClr>
          </a:fillRef>
          <a:effectRef idx="0">
            <a:schemeClr val="accent5">
              <a:alpha val="50000"/>
              <a:hueOff val="-2941338"/>
              <a:satOff val="-4091"/>
              <a:lumOff val="-1569"/>
              <a:alphaOff val="0"/>
            </a:schemeClr>
          </a:effectRef>
          <a:fontRef idx="minor">
            <a:schemeClr val="tx1"/>
          </a:fontRef>
        </p:style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74" t="13518" r="7940" b="23408"/>
          <a:stretch/>
        </p:blipFill>
        <p:spPr bwMode="auto">
          <a:xfrm rot="21317905">
            <a:off x="778311" y="3289609"/>
            <a:ext cx="1306493" cy="762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687661" y="6392283"/>
            <a:ext cx="33400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บ้านนา</a:t>
            </a:r>
            <a:r>
              <a:rPr lang="th-TH" sz="2800" b="1" dirty="0" err="1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คำไฮ</a:t>
            </a:r>
            <a:r>
              <a:rPr lang="th-TH" sz="2800" b="1" dirty="0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และตำบลนา</a:t>
            </a:r>
            <a:r>
              <a:rPr lang="th-TH" sz="2800" b="1" dirty="0" err="1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คำไฮ</a:t>
            </a:r>
            <a:endParaRPr lang="th-TH" sz="2800" b="1" dirty="0" smtClean="0">
              <a:ln w="1905"/>
              <a:solidFill>
                <a:srgbClr val="FF66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วงเล็บปีกกาขวา 2"/>
          <p:cNvSpPr/>
          <p:nvPr/>
        </p:nvSpPr>
        <p:spPr>
          <a:xfrm rot="16200000">
            <a:off x="2990218" y="3063541"/>
            <a:ext cx="515155" cy="421976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ึ้น 15"/>
          <p:cNvSpPr/>
          <p:nvPr/>
        </p:nvSpPr>
        <p:spPr>
          <a:xfrm>
            <a:off x="3095687" y="3871113"/>
            <a:ext cx="627156" cy="55342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วงรี 4"/>
          <p:cNvSpPr/>
          <p:nvPr/>
        </p:nvSpPr>
        <p:spPr>
          <a:xfrm>
            <a:off x="2113863" y="4429126"/>
            <a:ext cx="2575717" cy="4815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3863" tIns="26670" rIns="53863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kern="1200" dirty="0" smtClean="0"/>
              <a:t>คณะกรรมการลงพื้นที่ประเมิน</a:t>
            </a:r>
            <a:endParaRPr lang="th-TH" sz="2400" b="1" kern="1200" dirty="0"/>
          </a:p>
        </p:txBody>
      </p:sp>
      <p:grpSp>
        <p:nvGrpSpPr>
          <p:cNvPr id="43" name="กลุ่ม 42"/>
          <p:cNvGrpSpPr/>
          <p:nvPr/>
        </p:nvGrpSpPr>
        <p:grpSpPr>
          <a:xfrm>
            <a:off x="2662248" y="2165955"/>
            <a:ext cx="1572664" cy="1572664"/>
            <a:chOff x="3915555" y="346742"/>
            <a:chExt cx="978739" cy="978739"/>
          </a:xfrm>
        </p:grpSpPr>
        <p:sp>
          <p:nvSpPr>
            <p:cNvPr id="44" name="วงรี 43"/>
            <p:cNvSpPr/>
            <p:nvPr/>
          </p:nvSpPr>
          <p:spPr>
            <a:xfrm>
              <a:off x="3915555" y="346742"/>
              <a:ext cx="978739" cy="978739"/>
            </a:xfrm>
            <a:prstGeom prst="ellipse">
              <a:avLst/>
            </a:prstGeom>
            <a:solidFill>
              <a:srgbClr val="FF66CC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5" name="วงรี 4"/>
            <p:cNvSpPr/>
            <p:nvPr/>
          </p:nvSpPr>
          <p:spPr>
            <a:xfrm>
              <a:off x="4058888" y="490075"/>
              <a:ext cx="692073" cy="69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863" tIns="26670" rIns="53863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100" dirty="0" smtClean="0"/>
                <a:t>เมือง</a:t>
              </a:r>
              <a:endParaRPr lang="th-TH" sz="2100" kern="1200" dirty="0"/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283340" y="707243"/>
            <a:ext cx="2578394" cy="1604410"/>
            <a:chOff x="283340" y="707243"/>
            <a:chExt cx="2578394" cy="1604410"/>
          </a:xfrm>
        </p:grpSpPr>
        <p:sp>
          <p:nvSpPr>
            <p:cNvPr id="5" name="ดาว 10 แฉก 4"/>
            <p:cNvSpPr/>
            <p:nvPr/>
          </p:nvSpPr>
          <p:spPr>
            <a:xfrm>
              <a:off x="283340" y="707243"/>
              <a:ext cx="2578394" cy="1604410"/>
            </a:xfrm>
            <a:prstGeom prst="star10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514188" y="1097708"/>
              <a:ext cx="224292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2400" b="1" dirty="0" smtClean="0"/>
                <a:t>หมู่บ้าน/ตำบลสารสนเทศฯ </a:t>
              </a:r>
            </a:p>
            <a:p>
              <a:pPr lvl="0" algn="ctr"/>
              <a:r>
                <a:rPr lang="th-TH" sz="2400" b="1" dirty="0" smtClean="0"/>
                <a:t>ระดับจังหวัดฯ ปี </a:t>
              </a:r>
              <a:r>
                <a:rPr lang="en-US" sz="2400" b="1" dirty="0" smtClean="0"/>
                <a:t>62</a:t>
              </a:r>
              <a:endParaRPr lang="th-TH" sz="24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1345793"/>
            <a:ext cx="3230128" cy="227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กลุ่ม 46"/>
          <p:cNvGrpSpPr/>
          <p:nvPr/>
        </p:nvGrpSpPr>
        <p:grpSpPr>
          <a:xfrm>
            <a:off x="5162837" y="1835162"/>
            <a:ext cx="1418266" cy="1342299"/>
            <a:chOff x="937445" y="13"/>
            <a:chExt cx="1204319" cy="1204319"/>
          </a:xfrm>
        </p:grpSpPr>
        <p:sp>
          <p:nvSpPr>
            <p:cNvPr id="48" name="วงรี 47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9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700" b="1" kern="1200" dirty="0" smtClean="0"/>
                <a:t>แลกเปลี่ยนเรียนรู้ข้อมูลของชุมชน</a:t>
              </a:r>
              <a:endParaRPr lang="th-TH" sz="1700" b="1" kern="1200" dirty="0"/>
            </a:p>
          </p:txBody>
        </p:sp>
      </p:grpSp>
      <p:grpSp>
        <p:nvGrpSpPr>
          <p:cNvPr id="50" name="กลุ่ม 49"/>
          <p:cNvGrpSpPr/>
          <p:nvPr/>
        </p:nvGrpSpPr>
        <p:grpSpPr>
          <a:xfrm>
            <a:off x="5667172" y="2907718"/>
            <a:ext cx="1390956" cy="1311174"/>
            <a:chOff x="937445" y="13"/>
            <a:chExt cx="1204319" cy="12043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" name="วงรี 50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2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700" b="1" kern="1200" dirty="0" smtClean="0"/>
                <a:t>วิเคราะห์ข้อมูลชุมชนด้วย </a:t>
              </a:r>
              <a:r>
                <a:rPr lang="en-US" sz="1700" b="1" kern="1200" dirty="0" smtClean="0"/>
                <a:t>CIA</a:t>
              </a:r>
              <a:endParaRPr lang="th-TH" sz="1700" b="1" kern="1200" dirty="0"/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6292561" y="3871113"/>
            <a:ext cx="1470270" cy="1418651"/>
            <a:chOff x="937445" y="13"/>
            <a:chExt cx="1204319" cy="120431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4" name="วงรี 53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5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latin typeface="TH Niramit AS" pitchFamily="2" charset="-34"/>
                  <a:cs typeface="TH Niramit AS" pitchFamily="2" charset="-34"/>
                </a:rPr>
                <a:t>วาดขอบเขตแผนที่หมู่บ้าน การปัก</a:t>
              </a: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หมุดจุดสำคัญ</a:t>
              </a:r>
              <a:endParaRPr lang="th-TH" sz="1700" b="1" kern="1200" dirty="0"/>
            </a:p>
          </p:txBody>
        </p:sp>
      </p:grpSp>
      <p:sp>
        <p:nvSpPr>
          <p:cNvPr id="9" name="ลูกศรโค้งซ้าย 8"/>
          <p:cNvSpPr/>
          <p:nvPr/>
        </p:nvSpPr>
        <p:spPr>
          <a:xfrm rot="15827582">
            <a:off x="4135654" y="529220"/>
            <a:ext cx="724782" cy="223153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56" name="กลุ่ม 55"/>
          <p:cNvGrpSpPr/>
          <p:nvPr/>
        </p:nvGrpSpPr>
        <p:grpSpPr>
          <a:xfrm>
            <a:off x="7058129" y="4893974"/>
            <a:ext cx="1584848" cy="1429883"/>
            <a:chOff x="937445" y="13"/>
            <a:chExt cx="1204319" cy="12043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7" name="วงรี 56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8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กำหนดกิจกรรมยกระดับคุณภาพชีวิต</a:t>
              </a:r>
              <a:endParaRPr lang="th-TH" sz="1700" b="1" kern="1200" dirty="0"/>
            </a:p>
          </p:txBody>
        </p:sp>
      </p:grpSp>
      <p:grpSp>
        <p:nvGrpSpPr>
          <p:cNvPr id="60" name="กลุ่ม 59"/>
          <p:cNvGrpSpPr/>
          <p:nvPr/>
        </p:nvGrpSpPr>
        <p:grpSpPr>
          <a:xfrm>
            <a:off x="8359366" y="5431001"/>
            <a:ext cx="1352753" cy="1294821"/>
            <a:chOff x="937445" y="13"/>
            <a:chExt cx="1204319" cy="120431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1" name="วงรี 60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2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จัดทำสารสนเทศของหมู่บ้าน/ตำบล</a:t>
              </a:r>
              <a:endParaRPr lang="th-TH" sz="1700" b="1" kern="1200" dirty="0"/>
            </a:p>
          </p:txBody>
        </p:sp>
      </p:grpSp>
      <p:grpSp>
        <p:nvGrpSpPr>
          <p:cNvPr id="64" name="กลุ่ม 63"/>
          <p:cNvGrpSpPr/>
          <p:nvPr/>
        </p:nvGrpSpPr>
        <p:grpSpPr>
          <a:xfrm>
            <a:off x="9592135" y="5514887"/>
            <a:ext cx="1352753" cy="1294821"/>
            <a:chOff x="937445" y="13"/>
            <a:chExt cx="1204319" cy="12043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5" name="วงรี 64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6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จัดตั้งศูนย์สารสนเทศตำบล</a:t>
              </a:r>
              <a:endParaRPr lang="th-TH" sz="1700" b="1" kern="1200" dirty="0"/>
            </a:p>
          </p:txBody>
        </p:sp>
      </p:grpSp>
      <p:grpSp>
        <p:nvGrpSpPr>
          <p:cNvPr id="67" name="กลุ่ม 66"/>
          <p:cNvGrpSpPr/>
          <p:nvPr/>
        </p:nvGrpSpPr>
        <p:grpSpPr>
          <a:xfrm>
            <a:off x="10457580" y="4580439"/>
            <a:ext cx="1554043" cy="1540214"/>
            <a:chOff x="937445" y="13"/>
            <a:chExt cx="1204319" cy="12043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8" name="วงรี 67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9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latin typeface="TH Niramit AS" pitchFamily="2" charset="-34"/>
                  <a:cs typeface="TH Niramit AS" pitchFamily="2" charset="-34"/>
                </a:rPr>
                <a:t>เผยแพร่ประชาสัมพันธ์</a:t>
              </a:r>
              <a:endParaRPr lang="th-TH" sz="1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35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-1"/>
            <a:ext cx="12192000" cy="2756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09" y="3376039"/>
            <a:ext cx="12192000" cy="934750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หมู่บ้านสารสนเทศ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ต้นแบบ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/>
            </a:r>
            <a:b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</a:b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เพื่อการพัฒนาคุณภาพชีวิต </a:t>
            </a:r>
            <a:b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</a:b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ระดับ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จังหวัด ประจำปี 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256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9626">
            <a:off x="5725990" y="4122184"/>
            <a:ext cx="6179330" cy="264627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65" y="4639589"/>
            <a:ext cx="1049325" cy="9902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17" y="3968556"/>
            <a:ext cx="1960321" cy="187566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33755" y="4452645"/>
            <a:ext cx="6498547" cy="62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บ้านนา</a:t>
            </a:r>
            <a:r>
              <a:rPr lang="th-TH" sz="4000" b="1" dirty="0" err="1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คำไฮ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หมู่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2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ตำบลนา</a:t>
            </a:r>
            <a:r>
              <a:rPr lang="th-TH" sz="4000" b="1" dirty="0" err="1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คำไฮ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        อำเภอเมืองหนองบัวลำภู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88" y="2391204"/>
            <a:ext cx="12192000" cy="934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5" y="1286610"/>
            <a:ext cx="2244253" cy="22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1637052856"/>
              </p:ext>
            </p:extLst>
          </p:nvPr>
        </p:nvGraphicFramePr>
        <p:xfrm>
          <a:off x="1120462" y="1183306"/>
          <a:ext cx="110715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กลุ่ม 3"/>
          <p:cNvGrpSpPr/>
          <p:nvPr/>
        </p:nvGrpSpPr>
        <p:grpSpPr>
          <a:xfrm>
            <a:off x="781056" y="112627"/>
            <a:ext cx="11260690" cy="680954"/>
            <a:chOff x="1566580" y="305166"/>
            <a:chExt cx="978739" cy="97873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วงรี 12"/>
            <p:cNvSpPr/>
            <p:nvPr/>
          </p:nvSpPr>
          <p:spPr>
            <a:xfrm>
              <a:off x="1566580" y="305166"/>
              <a:ext cx="978739" cy="9787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alpha val="50000"/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วงรี 4"/>
            <p:cNvSpPr/>
            <p:nvPr/>
          </p:nvSpPr>
          <p:spPr>
            <a:xfrm>
              <a:off x="1578170" y="490075"/>
              <a:ext cx="954836" cy="69207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863" tIns="26670" rIns="53863" bIns="26670" numCol="1" spcCol="1270" anchor="ctr" anchorCtr="0">
              <a:noAutofit/>
            </a:bodyPr>
            <a:lstStyle/>
            <a:p>
              <a:r>
                <a:rPr lang="th-TH" sz="4000" b="1" dirty="0" smtClean="0">
                  <a:solidFill>
                    <a:schemeClr val="accent1">
                      <a:lumMod val="50000"/>
                    </a:schemeClr>
                  </a:solidFill>
                  <a:latin typeface="IrisUPC" panose="020B0604020202020204" pitchFamily="34" charset="-34"/>
                  <a:cs typeface="IrisUPC" panose="020B0604020202020204" pitchFamily="34" charset="-34"/>
                </a:rPr>
                <a:t>กรอบการนำเสนอหมู่บ้านสารสนเทศ</a:t>
              </a:r>
              <a:r>
                <a:rPr lang="th-TH" sz="4000" b="1" dirty="0">
                  <a:solidFill>
                    <a:schemeClr val="accent1">
                      <a:lumMod val="50000"/>
                    </a:schemeClr>
                  </a:solidFill>
                  <a:latin typeface="IrisUPC" panose="020B0604020202020204" pitchFamily="34" charset="-34"/>
                  <a:cs typeface="IrisUPC" panose="020B0604020202020204" pitchFamily="34" charset="-34"/>
                </a:rPr>
                <a:t>ต้นแบบเพื่อการพัฒนาคุณภาพชีวิต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endParaRPr>
            </a:p>
          </p:txBody>
        </p:sp>
      </p:grp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183820231"/>
              </p:ext>
            </p:extLst>
          </p:nvPr>
        </p:nvGraphicFramePr>
        <p:xfrm>
          <a:off x="0" y="3618963"/>
          <a:ext cx="4622085" cy="269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290817211"/>
              </p:ext>
            </p:extLst>
          </p:nvPr>
        </p:nvGraphicFramePr>
        <p:xfrm>
          <a:off x="7569915" y="793581"/>
          <a:ext cx="4622085" cy="269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137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748135" y="82760"/>
            <a:ext cx="3772350" cy="1063459"/>
            <a:chOff x="1212055" y="31045"/>
            <a:chExt cx="3875589" cy="1649872"/>
          </a:xfrm>
        </p:grpSpPr>
        <p:sp>
          <p:nvSpPr>
            <p:cNvPr id="3" name="สี่เหลี่ยมผืนผ้ามุมมน 2"/>
            <p:cNvSpPr/>
            <p:nvPr/>
          </p:nvSpPr>
          <p:spPr>
            <a:xfrm>
              <a:off x="1212055" y="31045"/>
              <a:ext cx="3875589" cy="164987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สี่เหลี่ยมผืนผ้ามุมมน 4"/>
            <p:cNvSpPr/>
            <p:nvPr/>
          </p:nvSpPr>
          <p:spPr>
            <a:xfrm>
              <a:off x="1292610" y="111600"/>
              <a:ext cx="3714479" cy="148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900" b="1" kern="1200" dirty="0" smtClean="0"/>
                <a:t>ต้นทุนของชุมชน</a:t>
              </a:r>
              <a:endParaRPr lang="th-TH" sz="3900" b="1" kern="1200" dirty="0"/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4756588" y="291323"/>
            <a:ext cx="5657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การบริหาร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จัดการด้านข้อมูลสารสนเทศ</a:t>
            </a: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340023658"/>
              </p:ext>
            </p:extLst>
          </p:nvPr>
        </p:nvGraphicFramePr>
        <p:xfrm>
          <a:off x="553792" y="514797"/>
          <a:ext cx="11784169" cy="636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2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684094" y="73151"/>
            <a:ext cx="3656086" cy="833005"/>
            <a:chOff x="1707758" y="2024315"/>
            <a:chExt cx="1942053" cy="108189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707758" y="2024315"/>
              <a:ext cx="1942053" cy="1081899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1760581" y="2077138"/>
              <a:ext cx="1836407" cy="976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kern="1200" dirty="0" smtClean="0"/>
                <a:t>ข้อมูลในศาลาประชาคม</a:t>
              </a:r>
              <a:endParaRPr lang="th-TH" sz="3600" kern="1200" dirty="0"/>
            </a:p>
          </p:txBody>
        </p:sp>
      </p:grpSp>
      <p:sp>
        <p:nvSpPr>
          <p:cNvPr id="15" name="สี่เหลี่ยมผืนผ้า 14"/>
          <p:cNvSpPr/>
          <p:nvPr/>
        </p:nvSpPr>
        <p:spPr>
          <a:xfrm>
            <a:off x="562817" y="6037986"/>
            <a:ext cx="4333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โครงสร้างคณะกรรมการหมู่บ้าน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620570" y="2781854"/>
            <a:ext cx="26452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คณะกรรมการชุมชนท่องเที่ยว </a:t>
            </a:r>
            <a:endParaRPr 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OTOP </a:t>
            </a:r>
            <a:r>
              <a:rPr lang="th-TH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นวัตวิถี</a:t>
            </a:r>
            <a:endParaRPr lang="th-TH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235095" y="6283933"/>
            <a:ext cx="2946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กิจกรรมโครงการเด่น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289321" y="2781854"/>
            <a:ext cx="2173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ศักยภาพชุมชน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1" y="1081427"/>
            <a:ext cx="3586775" cy="478128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02" y="252897"/>
            <a:ext cx="3402832" cy="25527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0" y="278775"/>
            <a:ext cx="3368336" cy="252682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6"/>
          <a:stretch/>
        </p:blipFill>
        <p:spPr>
          <a:xfrm>
            <a:off x="5023127" y="3594100"/>
            <a:ext cx="4577405" cy="27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33" y="2569331"/>
            <a:ext cx="4198267" cy="3527040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45" y="3640486"/>
            <a:ext cx="2231420" cy="1487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กลุ่ม 1"/>
          <p:cNvGrpSpPr/>
          <p:nvPr/>
        </p:nvGrpSpPr>
        <p:grpSpPr>
          <a:xfrm>
            <a:off x="690460" y="116209"/>
            <a:ext cx="6058069" cy="824936"/>
            <a:chOff x="3530762" y="1884397"/>
            <a:chExt cx="4036789" cy="1649872"/>
          </a:xfrm>
        </p:grpSpPr>
        <p:sp>
          <p:nvSpPr>
            <p:cNvPr id="3" name="สี่เหลี่ยมผืนผ้ามุมมน 2"/>
            <p:cNvSpPr/>
            <p:nvPr/>
          </p:nvSpPr>
          <p:spPr>
            <a:xfrm>
              <a:off x="3530762" y="1884397"/>
              <a:ext cx="4036789" cy="164987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สี่เหลี่ยมผืนผ้ามุมมน 4"/>
            <p:cNvSpPr/>
            <p:nvPr/>
          </p:nvSpPr>
          <p:spPr>
            <a:xfrm>
              <a:off x="3611317" y="1964952"/>
              <a:ext cx="3875679" cy="148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900" b="1" kern="1200" dirty="0" smtClean="0"/>
                <a:t>กิจกรรมหนุนเสริมจากโครงการ</a:t>
              </a:r>
              <a:endParaRPr lang="th-TH" sz="3900" b="1" kern="1200" dirty="0"/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2037582" y="1060544"/>
            <a:ext cx="1418266" cy="1342299"/>
            <a:chOff x="937445" y="13"/>
            <a:chExt cx="1204319" cy="1204319"/>
          </a:xfrm>
        </p:grpSpPr>
        <p:sp>
          <p:nvSpPr>
            <p:cNvPr id="6" name="วงรี 5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700" b="1" kern="1200" dirty="0" smtClean="0"/>
                <a:t>แลกเปลี่ยนเรียนรู้ข้อมูลของชุมชน</a:t>
              </a:r>
              <a:endParaRPr lang="th-TH" sz="1700" b="1" kern="1200" dirty="0"/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3234307" y="1076106"/>
            <a:ext cx="1390956" cy="1311174"/>
            <a:chOff x="937445" y="13"/>
            <a:chExt cx="1204319" cy="12043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วงรี 8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700" b="1" kern="1200" dirty="0" smtClean="0"/>
                <a:t>วิเคราะห์ข้อมูลชุมชนด้วย </a:t>
              </a:r>
              <a:r>
                <a:rPr lang="en-US" sz="1700" b="1" kern="1200" dirty="0" smtClean="0"/>
                <a:t>CIA</a:t>
              </a:r>
              <a:endParaRPr lang="th-TH" sz="1700" b="1" kern="1200" dirty="0"/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4488763" y="1060544"/>
            <a:ext cx="1470270" cy="1418651"/>
            <a:chOff x="937445" y="13"/>
            <a:chExt cx="1204319" cy="120431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วงรี 11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latin typeface="TH Niramit AS" pitchFamily="2" charset="-34"/>
                  <a:cs typeface="TH Niramit AS" pitchFamily="2" charset="-34"/>
                </a:rPr>
                <a:t>วาดขอบเขตแผนที่หมู่บ้าน การปัก</a:t>
              </a: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หมุดจุดสำคัญ</a:t>
              </a:r>
              <a:endParaRPr lang="th-TH" sz="1700" b="1" kern="1200" dirty="0"/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5743718" y="1060544"/>
            <a:ext cx="1584848" cy="1429883"/>
            <a:chOff x="937445" y="13"/>
            <a:chExt cx="1204319" cy="12043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วงรี 14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กำหนดกิจกรรมยกระดับคุณภาพชีวิต</a:t>
              </a:r>
              <a:endParaRPr lang="th-TH" sz="1700" b="1" kern="1200" dirty="0"/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7105067" y="1128074"/>
            <a:ext cx="1352753" cy="1294821"/>
            <a:chOff x="937445" y="13"/>
            <a:chExt cx="1204319" cy="120431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8" name="วงรี 17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smtClean="0">
                  <a:latin typeface="TH Niramit AS" pitchFamily="2" charset="-34"/>
                  <a:cs typeface="TH Niramit AS" pitchFamily="2" charset="-34"/>
                </a:rPr>
                <a:t>จัดทำสารสนเทศของหมู่บ้าน/ตำบล</a:t>
              </a:r>
              <a:endParaRPr lang="th-TH" sz="1700" b="1" kern="1200" dirty="0"/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8259715" y="1064693"/>
            <a:ext cx="1509527" cy="1441257"/>
            <a:chOff x="937445" y="13"/>
            <a:chExt cx="1204319" cy="12043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วงรี 23"/>
            <p:cNvSpPr/>
            <p:nvPr/>
          </p:nvSpPr>
          <p:spPr>
            <a:xfrm>
              <a:off x="937445" y="13"/>
              <a:ext cx="1204319" cy="120431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วงรี 4"/>
            <p:cNvSpPr/>
            <p:nvPr/>
          </p:nvSpPr>
          <p:spPr>
            <a:xfrm>
              <a:off x="1113813" y="176381"/>
              <a:ext cx="851583" cy="851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6278" tIns="21590" rIns="66278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>
                  <a:latin typeface="TH Niramit AS" pitchFamily="2" charset="-34"/>
                  <a:cs typeface="TH Niramit AS" pitchFamily="2" charset="-34"/>
                </a:rPr>
                <a:t>เผยแพร่ประชาสัมพันธ์</a:t>
              </a:r>
              <a:endParaRPr lang="th-TH" sz="1700" b="1" kern="1200" dirty="0"/>
            </a:p>
          </p:txBody>
        </p:sp>
      </p:grpSp>
      <p:sp>
        <p:nvSpPr>
          <p:cNvPr id="27" name="ลูกศรขวา 26"/>
          <p:cNvSpPr/>
          <p:nvPr/>
        </p:nvSpPr>
        <p:spPr>
          <a:xfrm>
            <a:off x="412124" y="1317696"/>
            <a:ext cx="1519707" cy="6914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8" y="2505950"/>
            <a:ext cx="1297174" cy="12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11" y="2785492"/>
            <a:ext cx="1207761" cy="113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30" y="4121272"/>
            <a:ext cx="2410790" cy="27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69" y="5128100"/>
            <a:ext cx="865007" cy="83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228382"/>
            <a:ext cx="3715826" cy="2477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38" y="2420262"/>
            <a:ext cx="268605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7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574</Words>
  <Application>Microsoft Office PowerPoint</Application>
  <PresentationFormat>แบบจอกว้าง</PresentationFormat>
  <Paragraphs>129</Paragraphs>
  <Slides>17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5" baseType="lpstr">
      <vt:lpstr>IrisUPC</vt:lpstr>
      <vt:lpstr>Wingdings</vt:lpstr>
      <vt:lpstr>TH Niramit AS</vt:lpstr>
      <vt:lpstr>Century Gothic</vt:lpstr>
      <vt:lpstr>TH SarabunPSK</vt:lpstr>
      <vt:lpstr>Times New Roman</vt:lpstr>
      <vt:lpstr>DilleniaUPC</vt:lpstr>
      <vt:lpstr>Presentation level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หมู่บ้านสารสนเทศต้นแบบ เพื่อการพัฒนาคุณภาพชีวิต  ระดับจังหวัด ประจำปี 2562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ตำบลสารสนเทศต้นแบบ เพื่อการพัฒนาคุณภาพชีวิต  ระดับจังหวัด ประจำปี 2562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2016-11-17T04:38:31Z</dcterms:created>
  <dcterms:modified xsi:type="dcterms:W3CDTF">2019-06-10T08:02:26Z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