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1" r:id="rId5"/>
    <p:sldId id="264" r:id="rId6"/>
    <p:sldId id="265" r:id="rId7"/>
    <p:sldId id="259" r:id="rId8"/>
    <p:sldId id="263" r:id="rId9"/>
    <p:sldId id="262" r:id="rId10"/>
    <p:sldId id="260" r:id="rId11"/>
    <p:sldId id="269" r:id="rId12"/>
    <p:sldId id="268" r:id="rId13"/>
    <p:sldId id="267" r:id="rId14"/>
    <p:sldId id="261" r:id="rId15"/>
    <p:sldId id="270" r:id="rId16"/>
  </p:sldIdLst>
  <p:sldSz cx="12192000" cy="6858000"/>
  <p:notesSz cx="7102475" cy="102330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39E3-73ED-4E2E-8F56-3E8AE844AFAB}" type="datetimeFigureOut">
              <a:rPr lang="th-TH" smtClean="0"/>
              <a:t>02/09/62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2CEE-4349-45D4-B167-7A32C0DB0E9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854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39E3-73ED-4E2E-8F56-3E8AE844AFAB}" type="datetimeFigureOut">
              <a:rPr lang="th-TH" smtClean="0"/>
              <a:t>02/09/62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2CEE-4349-45D4-B167-7A32C0DB0E9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175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39E3-73ED-4E2E-8F56-3E8AE844AFAB}" type="datetimeFigureOut">
              <a:rPr lang="th-TH" smtClean="0"/>
              <a:t>02/09/62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2CEE-4349-45D4-B167-7A32C0DB0E9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0681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39E3-73ED-4E2E-8F56-3E8AE844AFAB}" type="datetimeFigureOut">
              <a:rPr lang="th-TH" smtClean="0"/>
              <a:t>02/09/62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2CEE-4349-45D4-B167-7A32C0DB0E9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56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39E3-73ED-4E2E-8F56-3E8AE844AFAB}" type="datetimeFigureOut">
              <a:rPr lang="th-TH" smtClean="0"/>
              <a:t>02/09/62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2CEE-4349-45D4-B167-7A32C0DB0E9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34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39E3-73ED-4E2E-8F56-3E8AE844AFAB}" type="datetimeFigureOut">
              <a:rPr lang="th-TH" smtClean="0"/>
              <a:t>02/09/62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2CEE-4349-45D4-B167-7A32C0DB0E9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933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39E3-73ED-4E2E-8F56-3E8AE844AFAB}" type="datetimeFigureOut">
              <a:rPr lang="th-TH" smtClean="0"/>
              <a:t>02/09/62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2CEE-4349-45D4-B167-7A32C0DB0E9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052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39E3-73ED-4E2E-8F56-3E8AE844AFAB}" type="datetimeFigureOut">
              <a:rPr lang="th-TH" smtClean="0"/>
              <a:t>02/09/62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2CEE-4349-45D4-B167-7A32C0DB0E9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1053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39E3-73ED-4E2E-8F56-3E8AE844AFAB}" type="datetimeFigureOut">
              <a:rPr lang="th-TH" smtClean="0"/>
              <a:t>02/09/62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2CEE-4349-45D4-B167-7A32C0DB0E9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72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39E3-73ED-4E2E-8F56-3E8AE844AFAB}" type="datetimeFigureOut">
              <a:rPr lang="th-TH" smtClean="0"/>
              <a:t>02/09/62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2CEE-4349-45D4-B167-7A32C0DB0E9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72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39E3-73ED-4E2E-8F56-3E8AE844AFAB}" type="datetimeFigureOut">
              <a:rPr lang="th-TH" smtClean="0"/>
              <a:t>02/09/62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2CEE-4349-45D4-B167-7A32C0DB0E9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021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439E3-73ED-4E2E-8F56-3E8AE844AFAB}" type="datetimeFigureOut">
              <a:rPr lang="th-TH" smtClean="0"/>
              <a:t>02/09/62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C2CEE-4349-45D4-B167-7A32C0DB0E9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994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8083" cy="687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1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73"/>
            <a:ext cx="12192001" cy="685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7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73"/>
            <a:ext cx="12192001" cy="685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0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" y="0"/>
            <a:ext cx="12194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4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72"/>
            <a:ext cx="12192001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2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73"/>
            <a:ext cx="12192001" cy="670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2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" y="0"/>
            <a:ext cx="12197954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2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0"/>
            <a:ext cx="12144375" cy="682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7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73"/>
            <a:ext cx="12192001" cy="685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4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" y="0"/>
            <a:ext cx="1219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8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5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9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70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3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73"/>
            <a:ext cx="12192001" cy="670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" y="0"/>
            <a:ext cx="12197954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3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73"/>
            <a:ext cx="12192001" cy="672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Angsana New</vt:lpstr>
      <vt:lpstr>Arial</vt:lpstr>
      <vt:lpstr>Calibri</vt:lpstr>
      <vt:lpstr>Calibri Light</vt:lpstr>
      <vt:lpstr>Cordia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</cp:revision>
  <cp:lastPrinted>2019-09-01T10:39:26Z</cp:lastPrinted>
  <dcterms:created xsi:type="dcterms:W3CDTF">2019-09-01T10:30:05Z</dcterms:created>
  <dcterms:modified xsi:type="dcterms:W3CDTF">2019-09-02T05:30:18Z</dcterms:modified>
</cp:coreProperties>
</file>